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6" r:id="rId3"/>
    <p:sldId id="264" r:id="rId4"/>
    <p:sldId id="257" r:id="rId5"/>
    <p:sldId id="258" r:id="rId6"/>
    <p:sldId id="265" r:id="rId7"/>
    <p:sldId id="260" r:id="rId8"/>
    <p:sldId id="268" r:id="rId9"/>
    <p:sldId id="269" r:id="rId10"/>
    <p:sldId id="270" r:id="rId11"/>
    <p:sldId id="271" r:id="rId12"/>
    <p:sldId id="272" r:id="rId13"/>
    <p:sldId id="274" r:id="rId14"/>
    <p:sldId id="273" r:id="rId15"/>
    <p:sldId id="275" r:id="rId16"/>
    <p:sldId id="276" r:id="rId17"/>
    <p:sldId id="277" r:id="rId18"/>
    <p:sldId id="282" r:id="rId19"/>
    <p:sldId id="278" r:id="rId20"/>
    <p:sldId id="279" r:id="rId21"/>
    <p:sldId id="280" r:id="rId22"/>
    <p:sldId id="281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5E31AC-0E0B-4E48-36CA-5502DC1A1885}" v="1" dt="2025-01-05T14:26:17.824"/>
    <p1510:client id="{43A0ECC8-59A9-FFF1-5FCD-48219C837597}" v="5" dt="2025-01-05T12:38:37.428"/>
    <p1510:client id="{5044B9C6-F220-2E4C-18EB-0F78C846CE6D}" v="18" dt="2025-01-05T10:56:36.450"/>
    <p1510:client id="{62BCDE65-D4B5-8B05-C90A-ED29FF168BE5}" v="50" dt="2025-01-05T01:04:55.171"/>
    <p1510:client id="{99A72611-88C2-05D7-875B-BA9C18CC7256}" v="1" dt="2025-01-05T12:02:52.068"/>
    <p1510:client id="{CED23ECC-08CC-F71A-A8D7-42065F86D884}" v="141" dt="2025-01-05T06:19:49.480"/>
    <p1510:client id="{D2305C33-7228-5B0E-8511-E024205BA311}" v="2" dt="2025-01-04T10:57:23.618"/>
    <p1510:client id="{F31EE1FB-877E-250C-A901-13DF6070359B}" v="331" dt="2025-01-05T00:51:14.537"/>
    <p1510:client id="{F398D1F2-2BEE-2F20-0DD8-FA3C3BEF72C7}" v="363" dt="2025-01-04T10:55:49.6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uthi Chandra Babu" userId="S::x23248556@student.ncirl.ie::070ad9f9-6336-4d0c-8df1-d5c4b7baf99b" providerId="AD" clId="Web-{45B1F31A-1D63-3621-BF66-441CFACBE893}"/>
    <pc:docChg chg="delSld modSld">
      <pc:chgData name="Shruthi Chandra Babu" userId="S::x23248556@student.ncirl.ie::070ad9f9-6336-4d0c-8df1-d5c4b7baf99b" providerId="AD" clId="Web-{45B1F31A-1D63-3621-BF66-441CFACBE893}" dt="2024-12-02T11:21:32.725" v="46" actId="20577"/>
      <pc:docMkLst>
        <pc:docMk/>
      </pc:docMkLst>
      <pc:sldChg chg="modSp">
        <pc:chgData name="Shruthi Chandra Babu" userId="S::x23248556@student.ncirl.ie::070ad9f9-6336-4d0c-8df1-d5c4b7baf99b" providerId="AD" clId="Web-{45B1F31A-1D63-3621-BF66-441CFACBE893}" dt="2024-12-02T11:21:32.725" v="46" actId="20577"/>
        <pc:sldMkLst>
          <pc:docMk/>
          <pc:sldMk cId="0" sldId="260"/>
        </pc:sldMkLst>
        <pc:spChg chg="mod">
          <ac:chgData name="Shruthi Chandra Babu" userId="S::x23248556@student.ncirl.ie::070ad9f9-6336-4d0c-8df1-d5c4b7baf99b" providerId="AD" clId="Web-{45B1F31A-1D63-3621-BF66-441CFACBE893}" dt="2024-12-02T11:21:32.725" v="46" actId="20577"/>
          <ac:spMkLst>
            <pc:docMk/>
            <pc:sldMk cId="0" sldId="260"/>
            <ac:spMk id="2" creationId="{00000000-0000-0000-0000-000000000000}"/>
          </ac:spMkLst>
        </pc:spChg>
      </pc:sldChg>
      <pc:sldChg chg="modSp">
        <pc:chgData name="Shruthi Chandra Babu" userId="S::x23248556@student.ncirl.ie::070ad9f9-6336-4d0c-8df1-d5c4b7baf99b" providerId="AD" clId="Web-{45B1F31A-1D63-3621-BF66-441CFACBE893}" dt="2024-12-02T11:21:22.990" v="30" actId="20577"/>
        <pc:sldMkLst>
          <pc:docMk/>
          <pc:sldMk cId="2702162301" sldId="265"/>
        </pc:sldMkLst>
        <pc:spChg chg="mod">
          <ac:chgData name="Shruthi Chandra Babu" userId="S::x23248556@student.ncirl.ie::070ad9f9-6336-4d0c-8df1-d5c4b7baf99b" providerId="AD" clId="Web-{45B1F31A-1D63-3621-BF66-441CFACBE893}" dt="2024-12-02T11:21:22.990" v="30" actId="20577"/>
          <ac:spMkLst>
            <pc:docMk/>
            <pc:sldMk cId="2702162301" sldId="265"/>
            <ac:spMk id="2" creationId="{B56A7927-8D05-FECA-7D99-D1B538DC3C46}"/>
          </ac:spMkLst>
        </pc:spChg>
      </pc:sldChg>
      <pc:sldChg chg="del">
        <pc:chgData name="Shruthi Chandra Babu" userId="S::x23248556@student.ncirl.ie::070ad9f9-6336-4d0c-8df1-d5c4b7baf99b" providerId="AD" clId="Web-{45B1F31A-1D63-3621-BF66-441CFACBE893}" dt="2024-12-02T11:21:04.349" v="0"/>
        <pc:sldMkLst>
          <pc:docMk/>
          <pc:sldMk cId="2348688667" sldId="266"/>
        </pc:sldMkLst>
      </pc:sldChg>
    </pc:docChg>
  </pc:docChgLst>
  <pc:docChgLst>
    <pc:chgData name="Likhitha Konasale Prakash" userId="S::x23160691@student.ncirl.ie::016c05fd-13a1-41e3-8f91-49265842b6e0" providerId="AD" clId="Web-{F31EE1FB-877E-250C-A901-13DF6070359B}"/>
    <pc:docChg chg="addSld delSld modSld">
      <pc:chgData name="Likhitha Konasale Prakash" userId="S::x23160691@student.ncirl.ie::016c05fd-13a1-41e3-8f91-49265842b6e0" providerId="AD" clId="Web-{F31EE1FB-877E-250C-A901-13DF6070359B}" dt="2025-01-05T00:51:14.537" v="329" actId="20577"/>
      <pc:docMkLst>
        <pc:docMk/>
      </pc:docMkLst>
      <pc:sldChg chg="modSp">
        <pc:chgData name="Likhitha Konasale Prakash" userId="S::x23160691@student.ncirl.ie::016c05fd-13a1-41e3-8f91-49265842b6e0" providerId="AD" clId="Web-{F31EE1FB-877E-250C-A901-13DF6070359B}" dt="2025-01-04T23:46:14.451" v="72" actId="20577"/>
        <pc:sldMkLst>
          <pc:docMk/>
          <pc:sldMk cId="2606248403" sldId="268"/>
        </pc:sldMkLst>
        <pc:spChg chg="mod">
          <ac:chgData name="Likhitha Konasale Prakash" userId="S::x23160691@student.ncirl.ie::016c05fd-13a1-41e3-8f91-49265842b6e0" providerId="AD" clId="Web-{F31EE1FB-877E-250C-A901-13DF6070359B}" dt="2025-01-04T23:46:14.451" v="72" actId="20577"/>
          <ac:spMkLst>
            <pc:docMk/>
            <pc:sldMk cId="2606248403" sldId="268"/>
            <ac:spMk id="2" creationId="{00000000-0000-0000-0000-000000000000}"/>
          </ac:spMkLst>
        </pc:spChg>
      </pc:sldChg>
      <pc:sldChg chg="addSp delSp modSp">
        <pc:chgData name="Likhitha Konasale Prakash" userId="S::x23160691@student.ncirl.ie::016c05fd-13a1-41e3-8f91-49265842b6e0" providerId="AD" clId="Web-{F31EE1FB-877E-250C-A901-13DF6070359B}" dt="2025-01-05T00:38:14.250" v="263"/>
        <pc:sldMkLst>
          <pc:docMk/>
          <pc:sldMk cId="955755203" sldId="269"/>
        </pc:sldMkLst>
        <pc:spChg chg="del mod">
          <ac:chgData name="Likhitha Konasale Prakash" userId="S::x23160691@student.ncirl.ie::016c05fd-13a1-41e3-8f91-49265842b6e0" providerId="AD" clId="Web-{F31EE1FB-877E-250C-A901-13DF6070359B}" dt="2025-01-05T00:38:14.250" v="263"/>
          <ac:spMkLst>
            <pc:docMk/>
            <pc:sldMk cId="955755203" sldId="269"/>
            <ac:spMk id="3" creationId="{D094CF39-364F-0D5D-96D2-33C041B0FDA5}"/>
          </ac:spMkLst>
        </pc:spChg>
        <pc:graphicFrameChg chg="add">
          <ac:chgData name="Likhitha Konasale Prakash" userId="S::x23160691@student.ncirl.ie::016c05fd-13a1-41e3-8f91-49265842b6e0" providerId="AD" clId="Web-{F31EE1FB-877E-250C-A901-13DF6070359B}" dt="2025-01-05T00:38:14.250" v="263"/>
          <ac:graphicFrameMkLst>
            <pc:docMk/>
            <pc:sldMk cId="955755203" sldId="269"/>
            <ac:graphicFrameMk id="5" creationId="{A0F8319E-D717-5D76-92DB-7A5CF9F3757D}"/>
          </ac:graphicFrameMkLst>
        </pc:graphicFrameChg>
      </pc:sldChg>
      <pc:sldChg chg="addSp modSp mod setBg">
        <pc:chgData name="Likhitha Konasale Prakash" userId="S::x23160691@student.ncirl.ie::016c05fd-13a1-41e3-8f91-49265842b6e0" providerId="AD" clId="Web-{F31EE1FB-877E-250C-A901-13DF6070359B}" dt="2025-01-05T00:36:13.663" v="260" actId="14100"/>
        <pc:sldMkLst>
          <pc:docMk/>
          <pc:sldMk cId="378809859" sldId="270"/>
        </pc:sldMkLst>
        <pc:spChg chg="mod">
          <ac:chgData name="Likhitha Konasale Prakash" userId="S::x23160691@student.ncirl.ie::016c05fd-13a1-41e3-8f91-49265842b6e0" providerId="AD" clId="Web-{F31EE1FB-877E-250C-A901-13DF6070359B}" dt="2025-01-05T00:36:09.507" v="259" actId="14100"/>
          <ac:spMkLst>
            <pc:docMk/>
            <pc:sldMk cId="378809859" sldId="270"/>
            <ac:spMk id="2" creationId="{F6748551-43CF-88DE-3B88-3BBBC6EFA1DD}"/>
          </ac:spMkLst>
        </pc:spChg>
        <pc:spChg chg="mod">
          <ac:chgData name="Likhitha Konasale Prakash" userId="S::x23160691@student.ncirl.ie::016c05fd-13a1-41e3-8f91-49265842b6e0" providerId="AD" clId="Web-{F31EE1FB-877E-250C-A901-13DF6070359B}" dt="2025-01-05T00:36:13.663" v="260" actId="14100"/>
          <ac:spMkLst>
            <pc:docMk/>
            <pc:sldMk cId="378809859" sldId="270"/>
            <ac:spMk id="3" creationId="{EC2459B5-A8B3-1E85-183E-31369241622A}"/>
          </ac:spMkLst>
        </pc:spChg>
        <pc:spChg chg="add">
          <ac:chgData name="Likhitha Konasale Prakash" userId="S::x23160691@student.ncirl.ie::016c05fd-13a1-41e3-8f91-49265842b6e0" providerId="AD" clId="Web-{F31EE1FB-877E-250C-A901-13DF6070359B}" dt="2025-01-05T00:36:04.522" v="258"/>
          <ac:spMkLst>
            <pc:docMk/>
            <pc:sldMk cId="378809859" sldId="270"/>
            <ac:spMk id="9" creationId="{22587ECF-85E9-4393-9D87-8EB6F3F6C208}"/>
          </ac:spMkLst>
        </pc:spChg>
        <pc:picChg chg="add mod">
          <ac:chgData name="Likhitha Konasale Prakash" userId="S::x23160691@student.ncirl.ie::016c05fd-13a1-41e3-8f91-49265842b6e0" providerId="AD" clId="Web-{F31EE1FB-877E-250C-A901-13DF6070359B}" dt="2025-01-05T00:36:04.522" v="258"/>
          <ac:picMkLst>
            <pc:docMk/>
            <pc:sldMk cId="378809859" sldId="270"/>
            <ac:picMk id="4" creationId="{F67DF2C8-8482-9A28-13D6-1804F9F4230C}"/>
          </ac:picMkLst>
        </pc:picChg>
      </pc:sldChg>
      <pc:sldChg chg="addSp delSp modSp mod setBg">
        <pc:chgData name="Likhitha Konasale Prakash" userId="S::x23160691@student.ncirl.ie::016c05fd-13a1-41e3-8f91-49265842b6e0" providerId="AD" clId="Web-{F31EE1FB-877E-250C-A901-13DF6070359B}" dt="2025-01-05T00:51:14.537" v="329" actId="20577"/>
        <pc:sldMkLst>
          <pc:docMk/>
          <pc:sldMk cId="1774278405" sldId="272"/>
        </pc:sldMkLst>
        <pc:spChg chg="mod">
          <ac:chgData name="Likhitha Konasale Prakash" userId="S::x23160691@student.ncirl.ie::016c05fd-13a1-41e3-8f91-49265842b6e0" providerId="AD" clId="Web-{F31EE1FB-877E-250C-A901-13DF6070359B}" dt="2025-01-05T00:48:31.666" v="284" actId="14100"/>
          <ac:spMkLst>
            <pc:docMk/>
            <pc:sldMk cId="1774278405" sldId="272"/>
            <ac:spMk id="2" creationId="{7E84C920-9552-7447-0EAB-0B8CE0913574}"/>
          </ac:spMkLst>
        </pc:spChg>
        <pc:spChg chg="mod">
          <ac:chgData name="Likhitha Konasale Prakash" userId="S::x23160691@student.ncirl.ie::016c05fd-13a1-41e3-8f91-49265842b6e0" providerId="AD" clId="Web-{F31EE1FB-877E-250C-A901-13DF6070359B}" dt="2025-01-05T00:51:14.537" v="329" actId="20577"/>
          <ac:spMkLst>
            <pc:docMk/>
            <pc:sldMk cId="1774278405" sldId="272"/>
            <ac:spMk id="3" creationId="{2D50BAE6-DB9D-743E-0E7E-51C7237C43BE}"/>
          </ac:spMkLst>
        </pc:spChg>
        <pc:spChg chg="add del">
          <ac:chgData name="Likhitha Konasale Prakash" userId="S::x23160691@student.ncirl.ie::016c05fd-13a1-41e3-8f91-49265842b6e0" providerId="AD" clId="Web-{F31EE1FB-877E-250C-A901-13DF6070359B}" dt="2025-01-05T00:47:34.521" v="277"/>
          <ac:spMkLst>
            <pc:docMk/>
            <pc:sldMk cId="1774278405" sldId="272"/>
            <ac:spMk id="8" creationId="{09588DA8-065E-4F6F-8EFD-43104AB2E0CF}"/>
          </ac:spMkLst>
        </pc:spChg>
        <pc:spChg chg="add del">
          <ac:chgData name="Likhitha Konasale Prakash" userId="S::x23160691@student.ncirl.ie::016c05fd-13a1-41e3-8f91-49265842b6e0" providerId="AD" clId="Web-{F31EE1FB-877E-250C-A901-13DF6070359B}" dt="2025-01-05T00:47:34.521" v="277"/>
          <ac:spMkLst>
            <pc:docMk/>
            <pc:sldMk cId="1774278405" sldId="272"/>
            <ac:spMk id="10" creationId="{C4285719-470E-454C-AF62-8323075F1F5B}"/>
          </ac:spMkLst>
        </pc:spChg>
        <pc:spChg chg="add del">
          <ac:chgData name="Likhitha Konasale Prakash" userId="S::x23160691@student.ncirl.ie::016c05fd-13a1-41e3-8f91-49265842b6e0" providerId="AD" clId="Web-{F31EE1FB-877E-250C-A901-13DF6070359B}" dt="2025-01-05T00:47:34.521" v="277"/>
          <ac:spMkLst>
            <pc:docMk/>
            <pc:sldMk cId="1774278405" sldId="272"/>
            <ac:spMk id="12" creationId="{CD9FE4EF-C4D8-49A0-B2FF-81D8DB7D8A24}"/>
          </ac:spMkLst>
        </pc:spChg>
        <pc:spChg chg="add del">
          <ac:chgData name="Likhitha Konasale Prakash" userId="S::x23160691@student.ncirl.ie::016c05fd-13a1-41e3-8f91-49265842b6e0" providerId="AD" clId="Web-{F31EE1FB-877E-250C-A901-13DF6070359B}" dt="2025-01-05T00:47:34.521" v="277"/>
          <ac:spMkLst>
            <pc:docMk/>
            <pc:sldMk cId="1774278405" sldId="272"/>
            <ac:spMk id="14" creationId="{4300840D-0A0B-4512-BACA-B439D5B9C57C}"/>
          </ac:spMkLst>
        </pc:spChg>
        <pc:spChg chg="add del">
          <ac:chgData name="Likhitha Konasale Prakash" userId="S::x23160691@student.ncirl.ie::016c05fd-13a1-41e3-8f91-49265842b6e0" providerId="AD" clId="Web-{F31EE1FB-877E-250C-A901-13DF6070359B}" dt="2025-01-05T00:47:34.521" v="277"/>
          <ac:spMkLst>
            <pc:docMk/>
            <pc:sldMk cId="1774278405" sldId="272"/>
            <ac:spMk id="16" creationId="{D2B78728-A580-49A7-84F9-6EF6F583ADE0}"/>
          </ac:spMkLst>
        </pc:spChg>
        <pc:spChg chg="add del">
          <ac:chgData name="Likhitha Konasale Prakash" userId="S::x23160691@student.ncirl.ie::016c05fd-13a1-41e3-8f91-49265842b6e0" providerId="AD" clId="Web-{F31EE1FB-877E-250C-A901-13DF6070359B}" dt="2025-01-05T00:47:34.521" v="277"/>
          <ac:spMkLst>
            <pc:docMk/>
            <pc:sldMk cId="1774278405" sldId="272"/>
            <ac:spMk id="18" creationId="{38FAA1A1-D861-433F-88FA-1E9D6FD31D11}"/>
          </ac:spMkLst>
        </pc:spChg>
        <pc:spChg chg="add del">
          <ac:chgData name="Likhitha Konasale Prakash" userId="S::x23160691@student.ncirl.ie::016c05fd-13a1-41e3-8f91-49265842b6e0" providerId="AD" clId="Web-{F31EE1FB-877E-250C-A901-13DF6070359B}" dt="2025-01-05T00:47:34.521" v="277"/>
          <ac:spMkLst>
            <pc:docMk/>
            <pc:sldMk cId="1774278405" sldId="272"/>
            <ac:spMk id="20" creationId="{8D71EDA1-87BF-4D5D-AB79-F346FD19278A}"/>
          </ac:spMkLst>
        </pc:spChg>
        <pc:spChg chg="add">
          <ac:chgData name="Likhitha Konasale Prakash" userId="S::x23160691@student.ncirl.ie::016c05fd-13a1-41e3-8f91-49265842b6e0" providerId="AD" clId="Web-{F31EE1FB-877E-250C-A901-13DF6070359B}" dt="2025-01-05T00:47:34.537" v="278"/>
          <ac:spMkLst>
            <pc:docMk/>
            <pc:sldMk cId="1774278405" sldId="272"/>
            <ac:spMk id="22" creationId="{1B15ED52-F352-441B-82BF-E0EA34836D08}"/>
          </ac:spMkLst>
        </pc:spChg>
        <pc:spChg chg="add">
          <ac:chgData name="Likhitha Konasale Prakash" userId="S::x23160691@student.ncirl.ie::016c05fd-13a1-41e3-8f91-49265842b6e0" providerId="AD" clId="Web-{F31EE1FB-877E-250C-A901-13DF6070359B}" dt="2025-01-05T00:47:34.537" v="278"/>
          <ac:spMkLst>
            <pc:docMk/>
            <pc:sldMk cId="1774278405" sldId="272"/>
            <ac:spMk id="23" creationId="{3B2E3793-BFE6-45A2-9B7B-E18844431C99}"/>
          </ac:spMkLst>
        </pc:spChg>
        <pc:spChg chg="add">
          <ac:chgData name="Likhitha Konasale Prakash" userId="S::x23160691@student.ncirl.ie::016c05fd-13a1-41e3-8f91-49265842b6e0" providerId="AD" clId="Web-{F31EE1FB-877E-250C-A901-13DF6070359B}" dt="2025-01-05T00:47:34.537" v="278"/>
          <ac:spMkLst>
            <pc:docMk/>
            <pc:sldMk cId="1774278405" sldId="272"/>
            <ac:spMk id="24" creationId="{BC4C4868-CB8F-4AF9-9CDB-8108F2C19B67}"/>
          </ac:spMkLst>
        </pc:spChg>
        <pc:spChg chg="add">
          <ac:chgData name="Likhitha Konasale Prakash" userId="S::x23160691@student.ncirl.ie::016c05fd-13a1-41e3-8f91-49265842b6e0" providerId="AD" clId="Web-{F31EE1FB-877E-250C-A901-13DF6070359B}" dt="2025-01-05T00:47:34.537" v="278"/>
          <ac:spMkLst>
            <pc:docMk/>
            <pc:sldMk cId="1774278405" sldId="272"/>
            <ac:spMk id="25" creationId="{375E0459-6403-40CD-989D-56A4407CA12E}"/>
          </ac:spMkLst>
        </pc:spChg>
        <pc:spChg chg="add">
          <ac:chgData name="Likhitha Konasale Prakash" userId="S::x23160691@student.ncirl.ie::016c05fd-13a1-41e3-8f91-49265842b6e0" providerId="AD" clId="Web-{F31EE1FB-877E-250C-A901-13DF6070359B}" dt="2025-01-05T00:47:34.537" v="278"/>
          <ac:spMkLst>
            <pc:docMk/>
            <pc:sldMk cId="1774278405" sldId="272"/>
            <ac:spMk id="26" creationId="{53E5B1A8-3AC9-4BD1-9BBC-78CA94F2D1BA}"/>
          </ac:spMkLst>
        </pc:spChg>
      </pc:sldChg>
      <pc:sldChg chg="addSp delSp modSp mod setBg">
        <pc:chgData name="Likhitha Konasale Prakash" userId="S::x23160691@student.ncirl.ie::016c05fd-13a1-41e3-8f91-49265842b6e0" providerId="AD" clId="Web-{F31EE1FB-877E-250C-A901-13DF6070359B}" dt="2025-01-05T00:24:05.017" v="242"/>
        <pc:sldMkLst>
          <pc:docMk/>
          <pc:sldMk cId="266822294" sldId="273"/>
        </pc:sldMkLst>
        <pc:spChg chg="mod">
          <ac:chgData name="Likhitha Konasale Prakash" userId="S::x23160691@student.ncirl.ie::016c05fd-13a1-41e3-8f91-49265842b6e0" providerId="AD" clId="Web-{F31EE1FB-877E-250C-A901-13DF6070359B}" dt="2025-01-05T00:24:05.017" v="242"/>
          <ac:spMkLst>
            <pc:docMk/>
            <pc:sldMk cId="266822294" sldId="273"/>
            <ac:spMk id="2" creationId="{05742B84-1503-E843-8718-38035D204EE2}"/>
          </ac:spMkLst>
        </pc:spChg>
        <pc:spChg chg="mod ord">
          <ac:chgData name="Likhitha Konasale Prakash" userId="S::x23160691@student.ncirl.ie::016c05fd-13a1-41e3-8f91-49265842b6e0" providerId="AD" clId="Web-{F31EE1FB-877E-250C-A901-13DF6070359B}" dt="2025-01-05T00:24:05.017" v="242"/>
          <ac:spMkLst>
            <pc:docMk/>
            <pc:sldMk cId="266822294" sldId="273"/>
            <ac:spMk id="3" creationId="{B4CB72E8-30B4-5A26-B462-BF3A979DAC7D}"/>
          </ac:spMkLst>
        </pc:spChg>
        <pc:spChg chg="add del">
          <ac:chgData name="Likhitha Konasale Prakash" userId="S::x23160691@student.ncirl.ie::016c05fd-13a1-41e3-8f91-49265842b6e0" providerId="AD" clId="Web-{F31EE1FB-877E-250C-A901-13DF6070359B}" dt="2025-01-05T00:24:05.001" v="241"/>
          <ac:spMkLst>
            <pc:docMk/>
            <pc:sldMk cId="266822294" sldId="273"/>
            <ac:spMk id="7" creationId="{1A95671B-3CC6-4792-9114-B74FAEA224E6}"/>
          </ac:spMkLst>
        </pc:spChg>
        <pc:spChg chg="add">
          <ac:chgData name="Likhitha Konasale Prakash" userId="S::x23160691@student.ncirl.ie::016c05fd-13a1-41e3-8f91-49265842b6e0" providerId="AD" clId="Web-{F31EE1FB-877E-250C-A901-13DF6070359B}" dt="2025-01-05T00:24:05.017" v="242"/>
          <ac:spMkLst>
            <pc:docMk/>
            <pc:sldMk cId="266822294" sldId="273"/>
            <ac:spMk id="9" creationId="{32AEEBC8-9D30-42EF-95F2-386C2653FBF0}"/>
          </ac:spMkLst>
        </pc:spChg>
        <pc:spChg chg="add del">
          <ac:chgData name="Likhitha Konasale Prakash" userId="S::x23160691@student.ncirl.ie::016c05fd-13a1-41e3-8f91-49265842b6e0" providerId="AD" clId="Web-{F31EE1FB-877E-250C-A901-13DF6070359B}" dt="2025-01-05T00:23:54.438" v="237"/>
          <ac:spMkLst>
            <pc:docMk/>
            <pc:sldMk cId="266822294" sldId="273"/>
            <ac:spMk id="10" creationId="{32AEEBC8-9D30-42EF-95F2-386C2653FBF0}"/>
          </ac:spMkLst>
        </pc:spChg>
        <pc:spChg chg="add">
          <ac:chgData name="Likhitha Konasale Prakash" userId="S::x23160691@student.ncirl.ie::016c05fd-13a1-41e3-8f91-49265842b6e0" providerId="AD" clId="Web-{F31EE1FB-877E-250C-A901-13DF6070359B}" dt="2025-01-05T00:24:05.017" v="242"/>
          <ac:spMkLst>
            <pc:docMk/>
            <pc:sldMk cId="266822294" sldId="273"/>
            <ac:spMk id="11" creationId="{2E92FA66-67D7-4CB4-94D3-E643A9AD4757}"/>
          </ac:spMkLst>
        </pc:spChg>
        <pc:spChg chg="add del">
          <ac:chgData name="Likhitha Konasale Prakash" userId="S::x23160691@student.ncirl.ie::016c05fd-13a1-41e3-8f91-49265842b6e0" providerId="AD" clId="Web-{F31EE1FB-877E-250C-A901-13DF6070359B}" dt="2025-01-05T00:23:54.438" v="237"/>
          <ac:spMkLst>
            <pc:docMk/>
            <pc:sldMk cId="266822294" sldId="273"/>
            <ac:spMk id="12" creationId="{2E92FA66-67D7-4CB4-94D3-E643A9AD4757}"/>
          </ac:spMkLst>
        </pc:spChg>
        <pc:picChg chg="del">
          <ac:chgData name="Likhitha Konasale Prakash" userId="S::x23160691@student.ncirl.ie::016c05fd-13a1-41e3-8f91-49265842b6e0" providerId="AD" clId="Web-{F31EE1FB-877E-250C-A901-13DF6070359B}" dt="2025-01-05T00:22:59.479" v="233"/>
          <ac:picMkLst>
            <pc:docMk/>
            <pc:sldMk cId="266822294" sldId="273"/>
            <ac:picMk id="4" creationId="{87322721-0B56-BBC0-3844-BBD2DA065F4C}"/>
          </ac:picMkLst>
        </pc:picChg>
        <pc:picChg chg="add mod">
          <ac:chgData name="Likhitha Konasale Prakash" userId="S::x23160691@student.ncirl.ie::016c05fd-13a1-41e3-8f91-49265842b6e0" providerId="AD" clId="Web-{F31EE1FB-877E-250C-A901-13DF6070359B}" dt="2025-01-05T00:24:05.017" v="242"/>
          <ac:picMkLst>
            <pc:docMk/>
            <pc:sldMk cId="266822294" sldId="273"/>
            <ac:picMk id="5" creationId="{99261766-B6BF-3180-65A4-107D4718D83D}"/>
          </ac:picMkLst>
        </pc:picChg>
      </pc:sldChg>
      <pc:sldChg chg="addSp delSp modSp new mod setBg">
        <pc:chgData name="Likhitha Konasale Prakash" userId="S::x23160691@student.ncirl.ie::016c05fd-13a1-41e3-8f91-49265842b6e0" providerId="AD" clId="Web-{F31EE1FB-877E-250C-A901-13DF6070359B}" dt="2025-01-05T00:24:51.614" v="253" actId="20577"/>
        <pc:sldMkLst>
          <pc:docMk/>
          <pc:sldMk cId="3863753964" sldId="274"/>
        </pc:sldMkLst>
        <pc:spChg chg="mod">
          <ac:chgData name="Likhitha Konasale Prakash" userId="S::x23160691@student.ncirl.ie::016c05fd-13a1-41e3-8f91-49265842b6e0" providerId="AD" clId="Web-{F31EE1FB-877E-250C-A901-13DF6070359B}" dt="2025-01-05T00:24:35.894" v="248"/>
          <ac:spMkLst>
            <pc:docMk/>
            <pc:sldMk cId="3863753964" sldId="274"/>
            <ac:spMk id="2" creationId="{969D5FC3-2FD4-F366-BC63-0B2970FED530}"/>
          </ac:spMkLst>
        </pc:spChg>
        <pc:spChg chg="mod">
          <ac:chgData name="Likhitha Konasale Prakash" userId="S::x23160691@student.ncirl.ie::016c05fd-13a1-41e3-8f91-49265842b6e0" providerId="AD" clId="Web-{F31EE1FB-877E-250C-A901-13DF6070359B}" dt="2025-01-05T00:24:51.614" v="253" actId="20577"/>
          <ac:spMkLst>
            <pc:docMk/>
            <pc:sldMk cId="3863753964" sldId="274"/>
            <ac:spMk id="3" creationId="{712FE682-EF2A-2591-900E-52CFB0F72FE0}"/>
          </ac:spMkLst>
        </pc:spChg>
        <pc:spChg chg="add">
          <ac:chgData name="Likhitha Konasale Prakash" userId="S::x23160691@student.ncirl.ie::016c05fd-13a1-41e3-8f91-49265842b6e0" providerId="AD" clId="Web-{F31EE1FB-877E-250C-A901-13DF6070359B}" dt="2025-01-05T00:24:35.894" v="248"/>
          <ac:spMkLst>
            <pc:docMk/>
            <pc:sldMk cId="3863753964" sldId="274"/>
            <ac:spMk id="10" creationId="{2B97F24A-32CE-4C1C-A50D-3016B394DCFB}"/>
          </ac:spMkLst>
        </pc:spChg>
        <pc:spChg chg="add">
          <ac:chgData name="Likhitha Konasale Prakash" userId="S::x23160691@student.ncirl.ie::016c05fd-13a1-41e3-8f91-49265842b6e0" providerId="AD" clId="Web-{F31EE1FB-877E-250C-A901-13DF6070359B}" dt="2025-01-05T00:24:35.894" v="248"/>
          <ac:spMkLst>
            <pc:docMk/>
            <pc:sldMk cId="3863753964" sldId="274"/>
            <ac:spMk id="12" creationId="{CD8B4F24-440B-49E9-B85D-733523DC064B}"/>
          </ac:spMkLst>
        </pc:spChg>
        <pc:picChg chg="add del mod">
          <ac:chgData name="Likhitha Konasale Prakash" userId="S::x23160691@student.ncirl.ie::016c05fd-13a1-41e3-8f91-49265842b6e0" providerId="AD" clId="Web-{F31EE1FB-877E-250C-A901-13DF6070359B}" dt="2025-01-05T00:24:17.221" v="243"/>
          <ac:picMkLst>
            <pc:docMk/>
            <pc:sldMk cId="3863753964" sldId="274"/>
            <ac:picMk id="4" creationId="{65456E30-90B9-65E3-7AB7-3CC17865E7C2}"/>
          </ac:picMkLst>
        </pc:picChg>
        <pc:picChg chg="add mod">
          <ac:chgData name="Likhitha Konasale Prakash" userId="S::x23160691@student.ncirl.ie::016c05fd-13a1-41e3-8f91-49265842b6e0" providerId="AD" clId="Web-{F31EE1FB-877E-250C-A901-13DF6070359B}" dt="2025-01-05T00:24:35.894" v="248"/>
          <ac:picMkLst>
            <pc:docMk/>
            <pc:sldMk cId="3863753964" sldId="274"/>
            <ac:picMk id="5" creationId="{E430461D-E1B4-1817-DE12-511B13ED516A}"/>
          </ac:picMkLst>
        </pc:picChg>
      </pc:sldChg>
      <pc:sldChg chg="modSp add replId addAnim delAnim">
        <pc:chgData name="Likhitha Konasale Prakash" userId="S::x23160691@student.ncirl.ie::016c05fd-13a1-41e3-8f91-49265842b6e0" providerId="AD" clId="Web-{F31EE1FB-877E-250C-A901-13DF6070359B}" dt="2025-01-04T23:46:26.936" v="73" actId="20577"/>
        <pc:sldMkLst>
          <pc:docMk/>
          <pc:sldMk cId="433439118" sldId="275"/>
        </pc:sldMkLst>
        <pc:spChg chg="mod">
          <ac:chgData name="Likhitha Konasale Prakash" userId="S::x23160691@student.ncirl.ie::016c05fd-13a1-41e3-8f91-49265842b6e0" providerId="AD" clId="Web-{F31EE1FB-877E-250C-A901-13DF6070359B}" dt="2025-01-04T23:46:26.936" v="73" actId="20577"/>
          <ac:spMkLst>
            <pc:docMk/>
            <pc:sldMk cId="433439118" sldId="275"/>
            <ac:spMk id="2" creationId="{00000000-0000-0000-0000-000000000000}"/>
          </ac:spMkLst>
        </pc:spChg>
      </pc:sldChg>
      <pc:sldChg chg="addSp modSp new mod setBg">
        <pc:chgData name="Likhitha Konasale Prakash" userId="S::x23160691@student.ncirl.ie::016c05fd-13a1-41e3-8f91-49265842b6e0" providerId="AD" clId="Web-{F31EE1FB-877E-250C-A901-13DF6070359B}" dt="2025-01-05T00:42:51.167" v="275"/>
        <pc:sldMkLst>
          <pc:docMk/>
          <pc:sldMk cId="509630824" sldId="276"/>
        </pc:sldMkLst>
        <pc:spChg chg="mod">
          <ac:chgData name="Likhitha Konasale Prakash" userId="S::x23160691@student.ncirl.ie::016c05fd-13a1-41e3-8f91-49265842b6e0" providerId="AD" clId="Web-{F31EE1FB-877E-250C-A901-13DF6070359B}" dt="2025-01-05T00:42:51.167" v="275"/>
          <ac:spMkLst>
            <pc:docMk/>
            <pc:sldMk cId="509630824" sldId="276"/>
            <ac:spMk id="2" creationId="{DEC262D8-CB95-8F61-E769-9911845C1220}"/>
          </ac:spMkLst>
        </pc:spChg>
        <pc:spChg chg="mod">
          <ac:chgData name="Likhitha Konasale Prakash" userId="S::x23160691@student.ncirl.ie::016c05fd-13a1-41e3-8f91-49265842b6e0" providerId="AD" clId="Web-{F31EE1FB-877E-250C-A901-13DF6070359B}" dt="2025-01-05T00:42:51.167" v="275"/>
          <ac:spMkLst>
            <pc:docMk/>
            <pc:sldMk cId="509630824" sldId="276"/>
            <ac:spMk id="3" creationId="{05569B6D-98ED-2D21-4A2A-0B4ADB8C4B1A}"/>
          </ac:spMkLst>
        </pc:spChg>
        <pc:spChg chg="add">
          <ac:chgData name="Likhitha Konasale Prakash" userId="S::x23160691@student.ncirl.ie::016c05fd-13a1-41e3-8f91-49265842b6e0" providerId="AD" clId="Web-{F31EE1FB-877E-250C-A901-13DF6070359B}" dt="2025-01-05T00:42:51.167" v="275"/>
          <ac:spMkLst>
            <pc:docMk/>
            <pc:sldMk cId="509630824" sldId="276"/>
            <ac:spMk id="9" creationId="{2B97F24A-32CE-4C1C-A50D-3016B394DCFB}"/>
          </ac:spMkLst>
        </pc:spChg>
        <pc:spChg chg="add">
          <ac:chgData name="Likhitha Konasale Prakash" userId="S::x23160691@student.ncirl.ie::016c05fd-13a1-41e3-8f91-49265842b6e0" providerId="AD" clId="Web-{F31EE1FB-877E-250C-A901-13DF6070359B}" dt="2025-01-05T00:42:51.167" v="275"/>
          <ac:spMkLst>
            <pc:docMk/>
            <pc:sldMk cId="509630824" sldId="276"/>
            <ac:spMk id="11" creationId="{CD8B4F24-440B-49E9-B85D-733523DC064B}"/>
          </ac:spMkLst>
        </pc:spChg>
        <pc:picChg chg="add mod">
          <ac:chgData name="Likhitha Konasale Prakash" userId="S::x23160691@student.ncirl.ie::016c05fd-13a1-41e3-8f91-49265842b6e0" providerId="AD" clId="Web-{F31EE1FB-877E-250C-A901-13DF6070359B}" dt="2025-01-05T00:42:51.167" v="275"/>
          <ac:picMkLst>
            <pc:docMk/>
            <pc:sldMk cId="509630824" sldId="276"/>
            <ac:picMk id="4" creationId="{1BF84FA2-C00D-750A-C395-389792B0D0D7}"/>
          </ac:picMkLst>
        </pc:picChg>
      </pc:sldChg>
      <pc:sldChg chg="addSp modSp new mod setBg">
        <pc:chgData name="Likhitha Konasale Prakash" userId="S::x23160691@student.ncirl.ie::016c05fd-13a1-41e3-8f91-49265842b6e0" providerId="AD" clId="Web-{F31EE1FB-877E-250C-A901-13DF6070359B}" dt="2025-01-05T00:40:21.469" v="264"/>
        <pc:sldMkLst>
          <pc:docMk/>
          <pc:sldMk cId="1098608383" sldId="277"/>
        </pc:sldMkLst>
        <pc:spChg chg="mod">
          <ac:chgData name="Likhitha Konasale Prakash" userId="S::x23160691@student.ncirl.ie::016c05fd-13a1-41e3-8f91-49265842b6e0" providerId="AD" clId="Web-{F31EE1FB-877E-250C-A901-13DF6070359B}" dt="2025-01-05T00:40:21.469" v="264"/>
          <ac:spMkLst>
            <pc:docMk/>
            <pc:sldMk cId="1098608383" sldId="277"/>
            <ac:spMk id="2" creationId="{723FD194-DFD4-FA65-61F1-C365B65FDD7F}"/>
          </ac:spMkLst>
        </pc:spChg>
        <pc:spChg chg="mod">
          <ac:chgData name="Likhitha Konasale Prakash" userId="S::x23160691@student.ncirl.ie::016c05fd-13a1-41e3-8f91-49265842b6e0" providerId="AD" clId="Web-{F31EE1FB-877E-250C-A901-13DF6070359B}" dt="2025-01-05T00:40:21.469" v="264"/>
          <ac:spMkLst>
            <pc:docMk/>
            <pc:sldMk cId="1098608383" sldId="277"/>
            <ac:spMk id="3" creationId="{46182B39-0558-A141-75E8-064D47ADFB48}"/>
          </ac:spMkLst>
        </pc:spChg>
        <pc:spChg chg="add">
          <ac:chgData name="Likhitha Konasale Prakash" userId="S::x23160691@student.ncirl.ie::016c05fd-13a1-41e3-8f91-49265842b6e0" providerId="AD" clId="Web-{F31EE1FB-877E-250C-A901-13DF6070359B}" dt="2025-01-05T00:40:21.469" v="264"/>
          <ac:spMkLst>
            <pc:docMk/>
            <pc:sldMk cId="1098608383" sldId="277"/>
            <ac:spMk id="8" creationId="{777A147A-9ED8-46B4-8660-1B3C2AA880B5}"/>
          </ac:spMkLst>
        </pc:spChg>
        <pc:spChg chg="add">
          <ac:chgData name="Likhitha Konasale Prakash" userId="S::x23160691@student.ncirl.ie::016c05fd-13a1-41e3-8f91-49265842b6e0" providerId="AD" clId="Web-{F31EE1FB-877E-250C-A901-13DF6070359B}" dt="2025-01-05T00:40:21.469" v="264"/>
          <ac:spMkLst>
            <pc:docMk/>
            <pc:sldMk cId="1098608383" sldId="277"/>
            <ac:spMk id="10" creationId="{5D6C15A0-C087-4593-8414-2B4EC1CDC3DE}"/>
          </ac:spMkLst>
        </pc:spChg>
      </pc:sldChg>
      <pc:sldChg chg="modSp new del">
        <pc:chgData name="Likhitha Konasale Prakash" userId="S::x23160691@student.ncirl.ie::016c05fd-13a1-41e3-8f91-49265842b6e0" providerId="AD" clId="Web-{F31EE1FB-877E-250C-A901-13DF6070359B}" dt="2025-01-05T00:12:56.403" v="187"/>
        <pc:sldMkLst>
          <pc:docMk/>
          <pc:sldMk cId="684569400" sldId="278"/>
        </pc:sldMkLst>
        <pc:spChg chg="mod">
          <ac:chgData name="Likhitha Konasale Prakash" userId="S::x23160691@student.ncirl.ie::016c05fd-13a1-41e3-8f91-49265842b6e0" providerId="AD" clId="Web-{F31EE1FB-877E-250C-A901-13DF6070359B}" dt="2025-01-05T00:10:38.172" v="172" actId="20577"/>
          <ac:spMkLst>
            <pc:docMk/>
            <pc:sldMk cId="684569400" sldId="278"/>
            <ac:spMk id="2" creationId="{6D7AABEC-153D-49BC-9A0F-F9C490786D6A}"/>
          </ac:spMkLst>
        </pc:spChg>
        <pc:spChg chg="mod">
          <ac:chgData name="Likhitha Konasale Prakash" userId="S::x23160691@student.ncirl.ie::016c05fd-13a1-41e3-8f91-49265842b6e0" providerId="AD" clId="Web-{F31EE1FB-877E-250C-A901-13DF6070359B}" dt="2025-01-05T00:12:45.855" v="186" actId="14100"/>
          <ac:spMkLst>
            <pc:docMk/>
            <pc:sldMk cId="684569400" sldId="278"/>
            <ac:spMk id="3" creationId="{47420493-A535-1CAD-5CFE-E453ECAB61DA}"/>
          </ac:spMkLst>
        </pc:spChg>
      </pc:sldChg>
      <pc:sldChg chg="addSp delSp modSp new mod setBg">
        <pc:chgData name="Likhitha Konasale Prakash" userId="S::x23160691@student.ncirl.ie::016c05fd-13a1-41e3-8f91-49265842b6e0" providerId="AD" clId="Web-{F31EE1FB-877E-250C-A901-13DF6070359B}" dt="2025-01-05T00:17:09.861" v="218" actId="20577"/>
        <pc:sldMkLst>
          <pc:docMk/>
          <pc:sldMk cId="1524860977" sldId="278"/>
        </pc:sldMkLst>
        <pc:spChg chg="mod">
          <ac:chgData name="Likhitha Konasale Prakash" userId="S::x23160691@student.ncirl.ie::016c05fd-13a1-41e3-8f91-49265842b6e0" providerId="AD" clId="Web-{F31EE1FB-877E-250C-A901-13DF6070359B}" dt="2025-01-05T00:16:48.140" v="213" actId="14100"/>
          <ac:spMkLst>
            <pc:docMk/>
            <pc:sldMk cId="1524860977" sldId="278"/>
            <ac:spMk id="2" creationId="{2170E0FF-380A-9321-7669-06C1FC6902B1}"/>
          </ac:spMkLst>
        </pc:spChg>
        <pc:spChg chg="mod ord">
          <ac:chgData name="Likhitha Konasale Prakash" userId="S::x23160691@student.ncirl.ie::016c05fd-13a1-41e3-8f91-49265842b6e0" providerId="AD" clId="Web-{F31EE1FB-877E-250C-A901-13DF6070359B}" dt="2025-01-05T00:17:09.861" v="218" actId="20577"/>
          <ac:spMkLst>
            <pc:docMk/>
            <pc:sldMk cId="1524860977" sldId="278"/>
            <ac:spMk id="3" creationId="{276472AF-567F-638E-7EB8-0DB440F97B75}"/>
          </ac:spMkLst>
        </pc:spChg>
        <pc:spChg chg="add del">
          <ac:chgData name="Likhitha Konasale Prakash" userId="S::x23160691@student.ncirl.ie::016c05fd-13a1-41e3-8f91-49265842b6e0" providerId="AD" clId="Web-{F31EE1FB-877E-250C-A901-13DF6070359B}" dt="2025-01-05T00:16:25.076" v="212"/>
          <ac:spMkLst>
            <pc:docMk/>
            <pc:sldMk cId="1524860977" sldId="278"/>
            <ac:spMk id="9" creationId="{058A14AF-9FB5-4CC7-BA35-E8E85D3EDF0E}"/>
          </ac:spMkLst>
        </pc:spChg>
        <pc:spChg chg="add del">
          <ac:chgData name="Likhitha Konasale Prakash" userId="S::x23160691@student.ncirl.ie::016c05fd-13a1-41e3-8f91-49265842b6e0" providerId="AD" clId="Web-{F31EE1FB-877E-250C-A901-13DF6070359B}" dt="2025-01-05T00:16:25.076" v="212"/>
          <ac:spMkLst>
            <pc:docMk/>
            <pc:sldMk cId="1524860977" sldId="278"/>
            <ac:spMk id="11" creationId="{3A9A4357-BD1D-4622-A4FE-766E6AB8DE84}"/>
          </ac:spMkLst>
        </pc:spChg>
        <pc:spChg chg="add del">
          <ac:chgData name="Likhitha Konasale Prakash" userId="S::x23160691@student.ncirl.ie::016c05fd-13a1-41e3-8f91-49265842b6e0" providerId="AD" clId="Web-{F31EE1FB-877E-250C-A901-13DF6070359B}" dt="2025-01-05T00:16:25.076" v="212"/>
          <ac:spMkLst>
            <pc:docMk/>
            <pc:sldMk cId="1524860977" sldId="278"/>
            <ac:spMk id="13" creationId="{E659831F-0D9A-4C63-9EBB-8435B85A440F}"/>
          </ac:spMkLst>
        </pc:spChg>
        <pc:spChg chg="add del">
          <ac:chgData name="Likhitha Konasale Prakash" userId="S::x23160691@student.ncirl.ie::016c05fd-13a1-41e3-8f91-49265842b6e0" providerId="AD" clId="Web-{F31EE1FB-877E-250C-A901-13DF6070359B}" dt="2025-01-05T00:16:25.076" v="212"/>
          <ac:spMkLst>
            <pc:docMk/>
            <pc:sldMk cId="1524860977" sldId="278"/>
            <ac:spMk id="15" creationId="{E6995CE5-F890-4ABA-82A2-26507CE8D2A3}"/>
          </ac:spMkLst>
        </pc:spChg>
        <pc:spChg chg="add">
          <ac:chgData name="Likhitha Konasale Prakash" userId="S::x23160691@student.ncirl.ie::016c05fd-13a1-41e3-8f91-49265842b6e0" providerId="AD" clId="Web-{F31EE1FB-877E-250C-A901-13DF6070359B}" dt="2025-01-05T00:16:25.076" v="212"/>
          <ac:spMkLst>
            <pc:docMk/>
            <pc:sldMk cId="1524860977" sldId="278"/>
            <ac:spMk id="20" creationId="{CEF6118E-44FB-4509-B4D9-129052E4C6EE}"/>
          </ac:spMkLst>
        </pc:spChg>
        <pc:picChg chg="add mod">
          <ac:chgData name="Likhitha Konasale Prakash" userId="S::x23160691@student.ncirl.ie::016c05fd-13a1-41e3-8f91-49265842b6e0" providerId="AD" clId="Web-{F31EE1FB-877E-250C-A901-13DF6070359B}" dt="2025-01-05T00:16:25.076" v="212"/>
          <ac:picMkLst>
            <pc:docMk/>
            <pc:sldMk cId="1524860977" sldId="278"/>
            <ac:picMk id="4" creationId="{5BC22281-6E48-4452-EDBF-C26B78F687F5}"/>
          </ac:picMkLst>
        </pc:picChg>
        <pc:picChg chg="add mod">
          <ac:chgData name="Likhitha Konasale Prakash" userId="S::x23160691@student.ncirl.ie::016c05fd-13a1-41e3-8f91-49265842b6e0" providerId="AD" clId="Web-{F31EE1FB-877E-250C-A901-13DF6070359B}" dt="2025-01-05T00:16:25.076" v="212"/>
          <ac:picMkLst>
            <pc:docMk/>
            <pc:sldMk cId="1524860977" sldId="278"/>
            <ac:picMk id="5" creationId="{0628EFBD-01B2-480D-D947-55838AA583C8}"/>
          </ac:picMkLst>
        </pc:picChg>
      </pc:sldChg>
      <pc:sldChg chg="modSp new">
        <pc:chgData name="Likhitha Konasale Prakash" userId="S::x23160691@student.ncirl.ie::016c05fd-13a1-41e3-8f91-49265842b6e0" providerId="AD" clId="Web-{F31EE1FB-877E-250C-A901-13DF6070359B}" dt="2025-01-05T00:49:11.138" v="286"/>
        <pc:sldMkLst>
          <pc:docMk/>
          <pc:sldMk cId="3474659881" sldId="279"/>
        </pc:sldMkLst>
        <pc:spChg chg="mod">
          <ac:chgData name="Likhitha Konasale Prakash" userId="S::x23160691@student.ncirl.ie::016c05fd-13a1-41e3-8f91-49265842b6e0" providerId="AD" clId="Web-{F31EE1FB-877E-250C-A901-13DF6070359B}" dt="2025-01-05T00:49:11.138" v="286"/>
          <ac:spMkLst>
            <pc:docMk/>
            <pc:sldMk cId="3474659881" sldId="279"/>
            <ac:spMk id="2" creationId="{906DAC6D-A5AF-422E-0E07-AB6FCC302EF3}"/>
          </ac:spMkLst>
        </pc:spChg>
        <pc:spChg chg="mod">
          <ac:chgData name="Likhitha Konasale Prakash" userId="S::x23160691@student.ncirl.ie::016c05fd-13a1-41e3-8f91-49265842b6e0" providerId="AD" clId="Web-{F31EE1FB-877E-250C-A901-13DF6070359B}" dt="2025-01-05T00:20:22.952" v="232" actId="20577"/>
          <ac:spMkLst>
            <pc:docMk/>
            <pc:sldMk cId="3474659881" sldId="279"/>
            <ac:spMk id="3" creationId="{369DD4FD-0921-56C8-E7AD-1786A58D9DCB}"/>
          </ac:spMkLst>
        </pc:spChg>
      </pc:sldChg>
    </pc:docChg>
  </pc:docChgLst>
  <pc:docChgLst>
    <pc:chgData name="Shruthi Chandra Babu" userId="S::x23248556@student.ncirl.ie::070ad9f9-6336-4d0c-8df1-d5c4b7baf99b" providerId="AD" clId="Web-{32D9E7A6-9475-1F94-562B-6C37BAD50C8D}"/>
    <pc:docChg chg="addSld delSld modSld">
      <pc:chgData name="Shruthi Chandra Babu" userId="S::x23248556@student.ncirl.ie::070ad9f9-6336-4d0c-8df1-d5c4b7baf99b" providerId="AD" clId="Web-{32D9E7A6-9475-1F94-562B-6C37BAD50C8D}" dt="2024-12-02T00:08:51.116" v="106" actId="14100"/>
      <pc:docMkLst>
        <pc:docMk/>
      </pc:docMkLst>
      <pc:sldChg chg="modSp">
        <pc:chgData name="Shruthi Chandra Babu" userId="S::x23248556@student.ncirl.ie::070ad9f9-6336-4d0c-8df1-d5c4b7baf99b" providerId="AD" clId="Web-{32D9E7A6-9475-1F94-562B-6C37BAD50C8D}" dt="2024-12-01T23:56:13.088" v="58" actId="20577"/>
        <pc:sldMkLst>
          <pc:docMk/>
          <pc:sldMk cId="0" sldId="257"/>
        </pc:sldMkLst>
        <pc:spChg chg="mod">
          <ac:chgData name="Shruthi Chandra Babu" userId="S::x23248556@student.ncirl.ie::070ad9f9-6336-4d0c-8df1-d5c4b7baf99b" providerId="AD" clId="Web-{32D9E7A6-9475-1F94-562B-6C37BAD50C8D}" dt="2024-12-01T23:56:13.088" v="58" actId="20577"/>
          <ac:spMkLst>
            <pc:docMk/>
            <pc:sldMk cId="0" sldId="257"/>
            <ac:spMk id="3" creationId="{00000000-0000-0000-0000-000000000000}"/>
          </ac:spMkLst>
        </pc:spChg>
      </pc:sldChg>
      <pc:sldChg chg="addSp modSp add del">
        <pc:chgData name="Shruthi Chandra Babu" userId="S::x23248556@student.ncirl.ie::070ad9f9-6336-4d0c-8df1-d5c4b7baf99b" providerId="AD" clId="Web-{32D9E7A6-9475-1F94-562B-6C37BAD50C8D}" dt="2024-12-02T00:00:01.199" v="76" actId="14100"/>
        <pc:sldMkLst>
          <pc:docMk/>
          <pc:sldMk cId="0" sldId="260"/>
        </pc:sldMkLst>
        <pc:spChg chg="mod">
          <ac:chgData name="Shruthi Chandra Babu" userId="S::x23248556@student.ncirl.ie::070ad9f9-6336-4d0c-8df1-d5c4b7baf99b" providerId="AD" clId="Web-{32D9E7A6-9475-1F94-562B-6C37BAD50C8D}" dt="2024-12-02T00:00:01.199" v="76" actId="14100"/>
          <ac:spMkLst>
            <pc:docMk/>
            <pc:sldMk cId="0" sldId="260"/>
            <ac:spMk id="3" creationId="{00000000-0000-0000-0000-000000000000}"/>
          </ac:spMkLst>
        </pc:spChg>
        <pc:spChg chg="add mod">
          <ac:chgData name="Shruthi Chandra Babu" userId="S::x23248556@student.ncirl.ie::070ad9f9-6336-4d0c-8df1-d5c4b7baf99b" providerId="AD" clId="Web-{32D9E7A6-9475-1F94-562B-6C37BAD50C8D}" dt="2024-12-01T23:54:00.536" v="52"/>
          <ac:spMkLst>
            <pc:docMk/>
            <pc:sldMk cId="0" sldId="260"/>
            <ac:spMk id="4" creationId="{518F3011-2701-3297-031A-5B3705298C90}"/>
          </ac:spMkLst>
        </pc:spChg>
        <pc:picChg chg="mod">
          <ac:chgData name="Shruthi Chandra Babu" userId="S::x23248556@student.ncirl.ie::070ad9f9-6336-4d0c-8df1-d5c4b7baf99b" providerId="AD" clId="Web-{32D9E7A6-9475-1F94-562B-6C37BAD50C8D}" dt="2024-12-01T23:54:00.536" v="50"/>
          <ac:picMkLst>
            <pc:docMk/>
            <pc:sldMk cId="0" sldId="260"/>
            <ac:picMk id="5" creationId="{2DA716C2-E6DE-2590-4671-5EA2C1329DA6}"/>
          </ac:picMkLst>
        </pc:picChg>
      </pc:sldChg>
      <pc:sldChg chg="del">
        <pc:chgData name="Shruthi Chandra Babu" userId="S::x23248556@student.ncirl.ie::070ad9f9-6336-4d0c-8df1-d5c4b7baf99b" providerId="AD" clId="Web-{32D9E7A6-9475-1F94-562B-6C37BAD50C8D}" dt="2024-12-01T23:42:19.042" v="2"/>
        <pc:sldMkLst>
          <pc:docMk/>
          <pc:sldMk cId="0" sldId="262"/>
        </pc:sldMkLst>
      </pc:sldChg>
      <pc:sldChg chg="modSp">
        <pc:chgData name="Shruthi Chandra Babu" userId="S::x23248556@student.ncirl.ie::070ad9f9-6336-4d0c-8df1-d5c4b7baf99b" providerId="AD" clId="Web-{32D9E7A6-9475-1F94-562B-6C37BAD50C8D}" dt="2024-12-01T23:56:04.869" v="57" actId="20577"/>
        <pc:sldMkLst>
          <pc:docMk/>
          <pc:sldMk cId="539788312" sldId="263"/>
        </pc:sldMkLst>
        <pc:spChg chg="mod">
          <ac:chgData name="Shruthi Chandra Babu" userId="S::x23248556@student.ncirl.ie::070ad9f9-6336-4d0c-8df1-d5c4b7baf99b" providerId="AD" clId="Web-{32D9E7A6-9475-1F94-562B-6C37BAD50C8D}" dt="2024-12-01T23:56:04.869" v="57" actId="20577"/>
          <ac:spMkLst>
            <pc:docMk/>
            <pc:sldMk cId="539788312" sldId="263"/>
            <ac:spMk id="3" creationId="{F00F4CCF-7E45-F622-CCD3-159B70D022E3}"/>
          </ac:spMkLst>
        </pc:spChg>
      </pc:sldChg>
      <pc:sldChg chg="addSp delSp modSp add">
        <pc:chgData name="Shruthi Chandra Babu" userId="S::x23248556@student.ncirl.ie::070ad9f9-6336-4d0c-8df1-d5c4b7baf99b" providerId="AD" clId="Web-{32D9E7A6-9475-1F94-562B-6C37BAD50C8D}" dt="2024-12-01T23:57:49.455" v="64" actId="20577"/>
        <pc:sldMkLst>
          <pc:docMk/>
          <pc:sldMk cId="2702162301" sldId="265"/>
        </pc:sldMkLst>
        <pc:spChg chg="mod">
          <ac:chgData name="Shruthi Chandra Babu" userId="S::x23248556@student.ncirl.ie::070ad9f9-6336-4d0c-8df1-d5c4b7baf99b" providerId="AD" clId="Web-{32D9E7A6-9475-1F94-562B-6C37BAD50C8D}" dt="2024-12-01T23:47:20.366" v="39"/>
          <ac:spMkLst>
            <pc:docMk/>
            <pc:sldMk cId="2702162301" sldId="265"/>
            <ac:spMk id="2" creationId="{B56A7927-8D05-FECA-7D99-D1B538DC3C46}"/>
          </ac:spMkLst>
        </pc:spChg>
        <pc:spChg chg="mod">
          <ac:chgData name="Shruthi Chandra Babu" userId="S::x23248556@student.ncirl.ie::070ad9f9-6336-4d0c-8df1-d5c4b7baf99b" providerId="AD" clId="Web-{32D9E7A6-9475-1F94-562B-6C37BAD50C8D}" dt="2024-12-01T23:57:49.455" v="64" actId="20577"/>
          <ac:spMkLst>
            <pc:docMk/>
            <pc:sldMk cId="2702162301" sldId="265"/>
            <ac:spMk id="3" creationId="{3EC0D123-7B32-C92B-0A95-6B28EC8243F6}"/>
          </ac:spMkLst>
        </pc:spChg>
        <pc:spChg chg="add del">
          <ac:chgData name="Shruthi Chandra Babu" userId="S::x23248556@student.ncirl.ie::070ad9f9-6336-4d0c-8df1-d5c4b7baf99b" providerId="AD" clId="Web-{32D9E7A6-9475-1F94-562B-6C37BAD50C8D}" dt="2024-12-01T23:46:07.519" v="19"/>
          <ac:spMkLst>
            <pc:docMk/>
            <pc:sldMk cId="2702162301" sldId="265"/>
            <ac:spMk id="10" creationId="{79BB35BC-D5C2-4C8B-A22A-A71E6191913B}"/>
          </ac:spMkLst>
        </pc:spChg>
        <pc:spChg chg="add del">
          <ac:chgData name="Shruthi Chandra Babu" userId="S::x23248556@student.ncirl.ie::070ad9f9-6336-4d0c-8df1-d5c4b7baf99b" providerId="AD" clId="Web-{32D9E7A6-9475-1F94-562B-6C37BAD50C8D}" dt="2024-12-01T23:46:11.597" v="21"/>
          <ac:spMkLst>
            <pc:docMk/>
            <pc:sldMk cId="2702162301" sldId="265"/>
            <ac:spMk id="12" creationId="{9F7D5CDA-D291-4307-BF55-1381FED29634}"/>
          </ac:spMkLst>
        </pc:spChg>
        <pc:spChg chg="add del">
          <ac:chgData name="Shruthi Chandra Babu" userId="S::x23248556@student.ncirl.ie::070ad9f9-6336-4d0c-8df1-d5c4b7baf99b" providerId="AD" clId="Web-{32D9E7A6-9475-1F94-562B-6C37BAD50C8D}" dt="2024-12-01T23:47:20.366" v="39"/>
          <ac:spMkLst>
            <pc:docMk/>
            <pc:sldMk cId="2702162301" sldId="265"/>
            <ac:spMk id="14" creationId="{79BB35BC-D5C2-4C8B-A22A-A71E6191913B}"/>
          </ac:spMkLst>
        </pc:spChg>
        <pc:picChg chg="mod ord">
          <ac:chgData name="Shruthi Chandra Babu" userId="S::x23248556@student.ncirl.ie::070ad9f9-6336-4d0c-8df1-d5c4b7baf99b" providerId="AD" clId="Web-{32D9E7A6-9475-1F94-562B-6C37BAD50C8D}" dt="2024-12-01T23:51:26.906" v="48"/>
          <ac:picMkLst>
            <pc:docMk/>
            <pc:sldMk cId="2702162301" sldId="265"/>
            <ac:picMk id="5" creationId="{C9A7CBC4-C0CB-CA99-7388-0D579BBDCBC9}"/>
          </ac:picMkLst>
        </pc:picChg>
      </pc:sldChg>
      <pc:sldChg chg="addSp delSp modSp new addAnim">
        <pc:chgData name="Shruthi Chandra Babu" userId="S::x23248556@student.ncirl.ie::070ad9f9-6336-4d0c-8df1-d5c4b7baf99b" providerId="AD" clId="Web-{32D9E7A6-9475-1F94-562B-6C37BAD50C8D}" dt="2024-12-02T00:08:51.116" v="106" actId="14100"/>
        <pc:sldMkLst>
          <pc:docMk/>
          <pc:sldMk cId="2348688667" sldId="266"/>
        </pc:sldMkLst>
        <pc:spChg chg="mod">
          <ac:chgData name="Shruthi Chandra Babu" userId="S::x23248556@student.ncirl.ie::070ad9f9-6336-4d0c-8df1-d5c4b7baf99b" providerId="AD" clId="Web-{32D9E7A6-9475-1F94-562B-6C37BAD50C8D}" dt="2024-12-02T00:08:24.240" v="99" actId="20577"/>
          <ac:spMkLst>
            <pc:docMk/>
            <pc:sldMk cId="2348688667" sldId="266"/>
            <ac:spMk id="2" creationId="{454258FD-7D69-1E8B-948C-3E4D6A29A94C}"/>
          </ac:spMkLst>
        </pc:spChg>
        <pc:picChg chg="add del mod">
          <ac:chgData name="Shruthi Chandra Babu" userId="S::x23248556@student.ncirl.ie::070ad9f9-6336-4d0c-8df1-d5c4b7baf99b" providerId="AD" clId="Web-{32D9E7A6-9475-1F94-562B-6C37BAD50C8D}" dt="2024-12-02T00:04:16.933" v="97"/>
          <ac:picMkLst>
            <pc:docMk/>
            <pc:sldMk cId="2348688667" sldId="266"/>
            <ac:picMk id="4" creationId="{F0FEDBF5-CA11-3496-EC46-FE55866452D5}"/>
          </ac:picMkLst>
        </pc:picChg>
        <pc:picChg chg="add mod">
          <ac:chgData name="Shruthi Chandra Babu" userId="S::x23248556@student.ncirl.ie::070ad9f9-6336-4d0c-8df1-d5c4b7baf99b" providerId="AD" clId="Web-{32D9E7A6-9475-1F94-562B-6C37BAD50C8D}" dt="2024-12-02T00:08:51.116" v="106" actId="14100"/>
          <ac:picMkLst>
            <pc:docMk/>
            <pc:sldMk cId="2348688667" sldId="266"/>
            <ac:picMk id="5" creationId="{9821800C-B2A0-9C26-1BBE-8864E6604150}"/>
          </ac:picMkLst>
        </pc:picChg>
      </pc:sldChg>
    </pc:docChg>
  </pc:docChgLst>
  <pc:docChgLst>
    <pc:chgData name="Soumya Madhav" userId="S::x23332018@student.ncirl.ie::6cbd4a07-cbb9-4cdc-b593-83b053d97dfa" providerId="AD" clId="Web-{CED23ECC-08CC-F71A-A8D7-42065F86D884}"/>
    <pc:docChg chg="addSld modSld">
      <pc:chgData name="Soumya Madhav" userId="S::x23332018@student.ncirl.ie::6cbd4a07-cbb9-4cdc-b593-83b053d97dfa" providerId="AD" clId="Web-{CED23ECC-08CC-F71A-A8D7-42065F86D884}" dt="2025-01-05T06:19:49.480" v="152" actId="14100"/>
      <pc:docMkLst>
        <pc:docMk/>
      </pc:docMkLst>
      <pc:sldChg chg="addSp delSp modSp">
        <pc:chgData name="Soumya Madhav" userId="S::x23332018@student.ncirl.ie::6cbd4a07-cbb9-4cdc-b593-83b053d97dfa" providerId="AD" clId="Web-{CED23ECC-08CC-F71A-A8D7-42065F86D884}" dt="2025-01-05T06:04:50.048" v="84" actId="20577"/>
        <pc:sldMkLst>
          <pc:docMk/>
          <pc:sldMk cId="509630824" sldId="276"/>
        </pc:sldMkLst>
        <pc:spChg chg="mod">
          <ac:chgData name="Soumya Madhav" userId="S::x23332018@student.ncirl.ie::6cbd4a07-cbb9-4cdc-b593-83b053d97dfa" providerId="AD" clId="Web-{CED23ECC-08CC-F71A-A8D7-42065F86D884}" dt="2025-01-05T06:04:50.048" v="84" actId="20577"/>
          <ac:spMkLst>
            <pc:docMk/>
            <pc:sldMk cId="509630824" sldId="276"/>
            <ac:spMk id="2" creationId="{DEC262D8-CB95-8F61-E769-9911845C1220}"/>
          </ac:spMkLst>
        </pc:spChg>
        <pc:spChg chg="mod">
          <ac:chgData name="Soumya Madhav" userId="S::x23332018@student.ncirl.ie::6cbd4a07-cbb9-4cdc-b593-83b053d97dfa" providerId="AD" clId="Web-{CED23ECC-08CC-F71A-A8D7-42065F86D884}" dt="2025-01-05T06:04:24.297" v="79"/>
          <ac:spMkLst>
            <pc:docMk/>
            <pc:sldMk cId="509630824" sldId="276"/>
            <ac:spMk id="3" creationId="{05569B6D-98ED-2D21-4A2A-0B4ADB8C4B1A}"/>
          </ac:spMkLst>
        </pc:spChg>
        <pc:spChg chg="del">
          <ac:chgData name="Soumya Madhav" userId="S::x23332018@student.ncirl.ie::6cbd4a07-cbb9-4cdc-b593-83b053d97dfa" providerId="AD" clId="Web-{CED23ECC-08CC-F71A-A8D7-42065F86D884}" dt="2025-01-05T06:04:24.297" v="79"/>
          <ac:spMkLst>
            <pc:docMk/>
            <pc:sldMk cId="509630824" sldId="276"/>
            <ac:spMk id="9" creationId="{2B97F24A-32CE-4C1C-A50D-3016B394DCFB}"/>
          </ac:spMkLst>
        </pc:spChg>
        <pc:spChg chg="del">
          <ac:chgData name="Soumya Madhav" userId="S::x23332018@student.ncirl.ie::6cbd4a07-cbb9-4cdc-b593-83b053d97dfa" providerId="AD" clId="Web-{CED23ECC-08CC-F71A-A8D7-42065F86D884}" dt="2025-01-05T06:04:24.297" v="79"/>
          <ac:spMkLst>
            <pc:docMk/>
            <pc:sldMk cId="509630824" sldId="276"/>
            <ac:spMk id="11" creationId="{CD8B4F24-440B-49E9-B85D-733523DC064B}"/>
          </ac:spMkLst>
        </pc:spChg>
        <pc:spChg chg="add">
          <ac:chgData name="Soumya Madhav" userId="S::x23332018@student.ncirl.ie::6cbd4a07-cbb9-4cdc-b593-83b053d97dfa" providerId="AD" clId="Web-{CED23ECC-08CC-F71A-A8D7-42065F86D884}" dt="2025-01-05T06:04:24.297" v="79"/>
          <ac:spMkLst>
            <pc:docMk/>
            <pc:sldMk cId="509630824" sldId="276"/>
            <ac:spMk id="16" creationId="{32AEEBC8-9D30-42EF-95F2-386C2653FBF0}"/>
          </ac:spMkLst>
        </pc:spChg>
        <pc:spChg chg="add">
          <ac:chgData name="Soumya Madhav" userId="S::x23332018@student.ncirl.ie::6cbd4a07-cbb9-4cdc-b593-83b053d97dfa" providerId="AD" clId="Web-{CED23ECC-08CC-F71A-A8D7-42065F86D884}" dt="2025-01-05T06:04:24.297" v="79"/>
          <ac:spMkLst>
            <pc:docMk/>
            <pc:sldMk cId="509630824" sldId="276"/>
            <ac:spMk id="18" creationId="{2E92FA66-67D7-4CB4-94D3-E643A9AD4757}"/>
          </ac:spMkLst>
        </pc:spChg>
        <pc:picChg chg="mod">
          <ac:chgData name="Soumya Madhav" userId="S::x23332018@student.ncirl.ie::6cbd4a07-cbb9-4cdc-b593-83b053d97dfa" providerId="AD" clId="Web-{CED23ECC-08CC-F71A-A8D7-42065F86D884}" dt="2025-01-05T06:04:36.938" v="83" actId="14100"/>
          <ac:picMkLst>
            <pc:docMk/>
            <pc:sldMk cId="509630824" sldId="276"/>
            <ac:picMk id="4" creationId="{1BF84FA2-C00D-750A-C395-389792B0D0D7}"/>
          </ac:picMkLst>
        </pc:picChg>
      </pc:sldChg>
      <pc:sldChg chg="addSp delSp modSp">
        <pc:chgData name="Soumya Madhav" userId="S::x23332018@student.ncirl.ie::6cbd4a07-cbb9-4cdc-b593-83b053d97dfa" providerId="AD" clId="Web-{CED23ECC-08CC-F71A-A8D7-42065F86D884}" dt="2025-01-05T06:08:34.169" v="101"/>
        <pc:sldMkLst>
          <pc:docMk/>
          <pc:sldMk cId="1098608383" sldId="277"/>
        </pc:sldMkLst>
        <pc:spChg chg="mod">
          <ac:chgData name="Soumya Madhav" userId="S::x23332018@student.ncirl.ie::6cbd4a07-cbb9-4cdc-b593-83b053d97dfa" providerId="AD" clId="Web-{CED23ECC-08CC-F71A-A8D7-42065F86D884}" dt="2025-01-05T06:08:34.137" v="100"/>
          <ac:spMkLst>
            <pc:docMk/>
            <pc:sldMk cId="1098608383" sldId="277"/>
            <ac:spMk id="2" creationId="{723FD194-DFD4-FA65-61F1-C365B65FDD7F}"/>
          </ac:spMkLst>
        </pc:spChg>
        <pc:spChg chg="add del">
          <ac:chgData name="Soumya Madhav" userId="S::x23332018@student.ncirl.ie::6cbd4a07-cbb9-4cdc-b593-83b053d97dfa" providerId="AD" clId="Web-{CED23ECC-08CC-F71A-A8D7-42065F86D884}" dt="2025-01-05T06:08:34.169" v="101"/>
          <ac:spMkLst>
            <pc:docMk/>
            <pc:sldMk cId="1098608383" sldId="277"/>
            <ac:spMk id="3" creationId="{46182B39-0558-A141-75E8-064D47ADFB48}"/>
          </ac:spMkLst>
        </pc:spChg>
        <pc:spChg chg="add del">
          <ac:chgData name="Soumya Madhav" userId="S::x23332018@student.ncirl.ie::6cbd4a07-cbb9-4cdc-b593-83b053d97dfa" providerId="AD" clId="Web-{CED23ECC-08CC-F71A-A8D7-42065F86D884}" dt="2025-01-05T06:08:34.169" v="101"/>
          <ac:spMkLst>
            <pc:docMk/>
            <pc:sldMk cId="1098608383" sldId="277"/>
            <ac:spMk id="8" creationId="{777A147A-9ED8-46B4-8660-1B3C2AA880B5}"/>
          </ac:spMkLst>
        </pc:spChg>
        <pc:spChg chg="add del">
          <ac:chgData name="Soumya Madhav" userId="S::x23332018@student.ncirl.ie::6cbd4a07-cbb9-4cdc-b593-83b053d97dfa" providerId="AD" clId="Web-{CED23ECC-08CC-F71A-A8D7-42065F86D884}" dt="2025-01-05T06:08:34.169" v="101"/>
          <ac:spMkLst>
            <pc:docMk/>
            <pc:sldMk cId="1098608383" sldId="277"/>
            <ac:spMk id="10" creationId="{5D6C15A0-C087-4593-8414-2B4EC1CDC3DE}"/>
          </ac:spMkLst>
        </pc:spChg>
        <pc:spChg chg="add del">
          <ac:chgData name="Soumya Madhav" userId="S::x23332018@student.ncirl.ie::6cbd4a07-cbb9-4cdc-b593-83b053d97dfa" providerId="AD" clId="Web-{CED23ECC-08CC-F71A-A8D7-42065F86D884}" dt="2025-01-05T06:08:17.856" v="94"/>
          <ac:spMkLst>
            <pc:docMk/>
            <pc:sldMk cId="1098608383" sldId="277"/>
            <ac:spMk id="15" creationId="{09588DA8-065E-4F6F-8EFD-43104AB2E0CF}"/>
          </ac:spMkLst>
        </pc:spChg>
        <pc:spChg chg="add del">
          <ac:chgData name="Soumya Madhav" userId="S::x23332018@student.ncirl.ie::6cbd4a07-cbb9-4cdc-b593-83b053d97dfa" providerId="AD" clId="Web-{CED23ECC-08CC-F71A-A8D7-42065F86D884}" dt="2025-01-05T06:08:17.856" v="94"/>
          <ac:spMkLst>
            <pc:docMk/>
            <pc:sldMk cId="1098608383" sldId="277"/>
            <ac:spMk id="17" creationId="{C4285719-470E-454C-AF62-8323075F1F5B}"/>
          </ac:spMkLst>
        </pc:spChg>
        <pc:spChg chg="add del">
          <ac:chgData name="Soumya Madhav" userId="S::x23332018@student.ncirl.ie::6cbd4a07-cbb9-4cdc-b593-83b053d97dfa" providerId="AD" clId="Web-{CED23ECC-08CC-F71A-A8D7-42065F86D884}" dt="2025-01-05T06:08:17.856" v="94"/>
          <ac:spMkLst>
            <pc:docMk/>
            <pc:sldMk cId="1098608383" sldId="277"/>
            <ac:spMk id="20" creationId="{46182B39-0558-A141-75E8-064D47ADFB48}"/>
          </ac:spMkLst>
        </pc:spChg>
        <pc:spChg chg="add del">
          <ac:chgData name="Soumya Madhav" userId="S::x23332018@student.ncirl.ie::6cbd4a07-cbb9-4cdc-b593-83b053d97dfa" providerId="AD" clId="Web-{CED23ECC-08CC-F71A-A8D7-42065F86D884}" dt="2025-01-05T06:08:17.856" v="94"/>
          <ac:spMkLst>
            <pc:docMk/>
            <pc:sldMk cId="1098608383" sldId="277"/>
            <ac:spMk id="21" creationId="{4300840D-0A0B-4512-BACA-B439D5B9C57C}"/>
          </ac:spMkLst>
        </pc:spChg>
        <pc:spChg chg="add del">
          <ac:chgData name="Soumya Madhav" userId="S::x23332018@student.ncirl.ie::6cbd4a07-cbb9-4cdc-b593-83b053d97dfa" providerId="AD" clId="Web-{CED23ECC-08CC-F71A-A8D7-42065F86D884}" dt="2025-01-05T06:08:17.856" v="94"/>
          <ac:spMkLst>
            <pc:docMk/>
            <pc:sldMk cId="1098608383" sldId="277"/>
            <ac:spMk id="23" creationId="{D2B78728-A580-49A7-84F9-6EF6F583ADE0}"/>
          </ac:spMkLst>
        </pc:spChg>
        <pc:spChg chg="add del">
          <ac:chgData name="Soumya Madhav" userId="S::x23332018@student.ncirl.ie::6cbd4a07-cbb9-4cdc-b593-83b053d97dfa" providerId="AD" clId="Web-{CED23ECC-08CC-F71A-A8D7-42065F86D884}" dt="2025-01-05T06:08:17.856" v="94"/>
          <ac:spMkLst>
            <pc:docMk/>
            <pc:sldMk cId="1098608383" sldId="277"/>
            <ac:spMk id="25" creationId="{38FAA1A1-D861-433F-88FA-1E9D6FD31D11}"/>
          </ac:spMkLst>
        </pc:spChg>
        <pc:spChg chg="add del">
          <ac:chgData name="Soumya Madhav" userId="S::x23332018@student.ncirl.ie::6cbd4a07-cbb9-4cdc-b593-83b053d97dfa" providerId="AD" clId="Web-{CED23ECC-08CC-F71A-A8D7-42065F86D884}" dt="2025-01-05T06:08:17.856" v="94"/>
          <ac:spMkLst>
            <pc:docMk/>
            <pc:sldMk cId="1098608383" sldId="277"/>
            <ac:spMk id="27" creationId="{8D71EDA1-87BF-4D5D-AB79-F346FD19278A}"/>
          </ac:spMkLst>
        </pc:spChg>
        <pc:spChg chg="add del">
          <ac:chgData name="Soumya Madhav" userId="S::x23332018@student.ncirl.ie::6cbd4a07-cbb9-4cdc-b593-83b053d97dfa" providerId="AD" clId="Web-{CED23ECC-08CC-F71A-A8D7-42065F86D884}" dt="2025-01-05T06:08:20.731" v="96"/>
          <ac:spMkLst>
            <pc:docMk/>
            <pc:sldMk cId="1098608383" sldId="277"/>
            <ac:spMk id="29" creationId="{9F7D5CDA-D291-4307-BF55-1381FED29634}"/>
          </ac:spMkLst>
        </pc:spChg>
        <pc:spChg chg="add del">
          <ac:chgData name="Soumya Madhav" userId="S::x23332018@student.ncirl.ie::6cbd4a07-cbb9-4cdc-b593-83b053d97dfa" providerId="AD" clId="Web-{CED23ECC-08CC-F71A-A8D7-42065F86D884}" dt="2025-01-05T06:08:20.731" v="96"/>
          <ac:spMkLst>
            <pc:docMk/>
            <pc:sldMk cId="1098608383" sldId="277"/>
            <ac:spMk id="30" creationId="{46182B39-0558-A141-75E8-064D47ADFB48}"/>
          </ac:spMkLst>
        </pc:spChg>
        <pc:spChg chg="add del">
          <ac:chgData name="Soumya Madhav" userId="S::x23332018@student.ncirl.ie::6cbd4a07-cbb9-4cdc-b593-83b053d97dfa" providerId="AD" clId="Web-{CED23ECC-08CC-F71A-A8D7-42065F86D884}" dt="2025-01-05T06:08:24.137" v="98"/>
          <ac:spMkLst>
            <pc:docMk/>
            <pc:sldMk cId="1098608383" sldId="277"/>
            <ac:spMk id="33" creationId="{B50AB553-2A96-4A92-96F2-93548E096954}"/>
          </ac:spMkLst>
        </pc:spChg>
        <pc:spChg chg="add del">
          <ac:chgData name="Soumya Madhav" userId="S::x23332018@student.ncirl.ie::6cbd4a07-cbb9-4cdc-b593-83b053d97dfa" providerId="AD" clId="Web-{CED23ECC-08CC-F71A-A8D7-42065F86D884}" dt="2025-01-05T06:08:34.137" v="100"/>
          <ac:spMkLst>
            <pc:docMk/>
            <pc:sldMk cId="1098608383" sldId="277"/>
            <ac:spMk id="36" creationId="{9F7D5CDA-D291-4307-BF55-1381FED29634}"/>
          </ac:spMkLst>
        </pc:spChg>
        <pc:spChg chg="add del">
          <ac:chgData name="Soumya Madhav" userId="S::x23332018@student.ncirl.ie::6cbd4a07-cbb9-4cdc-b593-83b053d97dfa" providerId="AD" clId="Web-{CED23ECC-08CC-F71A-A8D7-42065F86D884}" dt="2025-01-05T06:08:34.137" v="100"/>
          <ac:spMkLst>
            <pc:docMk/>
            <pc:sldMk cId="1098608383" sldId="277"/>
            <ac:spMk id="37" creationId="{46182B39-0558-A141-75E8-064D47ADFB48}"/>
          </ac:spMkLst>
        </pc:spChg>
        <pc:spChg chg="add">
          <ac:chgData name="Soumya Madhav" userId="S::x23332018@student.ncirl.ie::6cbd4a07-cbb9-4cdc-b593-83b053d97dfa" providerId="AD" clId="Web-{CED23ECC-08CC-F71A-A8D7-42065F86D884}" dt="2025-01-05T06:08:34.169" v="101"/>
          <ac:spMkLst>
            <pc:docMk/>
            <pc:sldMk cId="1098608383" sldId="277"/>
            <ac:spMk id="40" creationId="{777A147A-9ED8-46B4-8660-1B3C2AA880B5}"/>
          </ac:spMkLst>
        </pc:spChg>
        <pc:spChg chg="add">
          <ac:chgData name="Soumya Madhav" userId="S::x23332018@student.ncirl.ie::6cbd4a07-cbb9-4cdc-b593-83b053d97dfa" providerId="AD" clId="Web-{CED23ECC-08CC-F71A-A8D7-42065F86D884}" dt="2025-01-05T06:08:34.169" v="101"/>
          <ac:spMkLst>
            <pc:docMk/>
            <pc:sldMk cId="1098608383" sldId="277"/>
            <ac:spMk id="41" creationId="{5D6C15A0-C087-4593-8414-2B4EC1CDC3DE}"/>
          </ac:spMkLst>
        </pc:spChg>
        <pc:graphicFrameChg chg="add del">
          <ac:chgData name="Soumya Madhav" userId="S::x23332018@student.ncirl.ie::6cbd4a07-cbb9-4cdc-b593-83b053d97dfa" providerId="AD" clId="Web-{CED23ECC-08CC-F71A-A8D7-42065F86D884}" dt="2025-01-05T06:07:11.744" v="86"/>
          <ac:graphicFrameMkLst>
            <pc:docMk/>
            <pc:sldMk cId="1098608383" sldId="277"/>
            <ac:graphicFrameMk id="12" creationId="{9E7EFD2F-866E-94C2-EBAB-5A109E153362}"/>
          </ac:graphicFrameMkLst>
        </pc:graphicFrameChg>
        <pc:graphicFrameChg chg="add del">
          <ac:chgData name="Soumya Madhav" userId="S::x23332018@student.ncirl.ie::6cbd4a07-cbb9-4cdc-b593-83b053d97dfa" providerId="AD" clId="Web-{CED23ECC-08CC-F71A-A8D7-42065F86D884}" dt="2025-01-05T06:07:44.042" v="88"/>
          <ac:graphicFrameMkLst>
            <pc:docMk/>
            <pc:sldMk cId="1098608383" sldId="277"/>
            <ac:graphicFrameMk id="14" creationId="{7FDA552E-5038-C09C-B546-74996F80892D}"/>
          </ac:graphicFrameMkLst>
        </pc:graphicFrameChg>
        <pc:graphicFrameChg chg="add del">
          <ac:chgData name="Soumya Madhav" userId="S::x23332018@student.ncirl.ie::6cbd4a07-cbb9-4cdc-b593-83b053d97dfa" providerId="AD" clId="Web-{CED23ECC-08CC-F71A-A8D7-42065F86D884}" dt="2025-01-05T06:07:47.401" v="90"/>
          <ac:graphicFrameMkLst>
            <pc:docMk/>
            <pc:sldMk cId="1098608383" sldId="277"/>
            <ac:graphicFrameMk id="16" creationId="{9E7EFD2F-866E-94C2-EBAB-5A109E153362}"/>
          </ac:graphicFrameMkLst>
        </pc:graphicFrameChg>
        <pc:graphicFrameChg chg="add del">
          <ac:chgData name="Soumya Madhav" userId="S::x23332018@student.ncirl.ie::6cbd4a07-cbb9-4cdc-b593-83b053d97dfa" providerId="AD" clId="Web-{CED23ECC-08CC-F71A-A8D7-42065F86D884}" dt="2025-01-05T06:08:05.199" v="92"/>
          <ac:graphicFrameMkLst>
            <pc:docMk/>
            <pc:sldMk cId="1098608383" sldId="277"/>
            <ac:graphicFrameMk id="18" creationId="{EA4008B2-6072-4A86-5443-22F4ADCA0742}"/>
          </ac:graphicFrameMkLst>
        </pc:graphicFrameChg>
        <pc:graphicFrameChg chg="add del">
          <ac:chgData name="Soumya Madhav" userId="S::x23332018@student.ncirl.ie::6cbd4a07-cbb9-4cdc-b593-83b053d97dfa" providerId="AD" clId="Web-{CED23ECC-08CC-F71A-A8D7-42065F86D884}" dt="2025-01-05T06:08:24.137" v="98"/>
          <ac:graphicFrameMkLst>
            <pc:docMk/>
            <pc:sldMk cId="1098608383" sldId="277"/>
            <ac:graphicFrameMk id="34" creationId="{D70B72F2-5720-3B39-C198-BDD7C6780566}"/>
          </ac:graphicFrameMkLst>
        </pc:graphicFrameChg>
        <pc:graphicFrameChg chg="add">
          <ac:chgData name="Soumya Madhav" userId="S::x23332018@student.ncirl.ie::6cbd4a07-cbb9-4cdc-b593-83b053d97dfa" providerId="AD" clId="Web-{CED23ECC-08CC-F71A-A8D7-42065F86D884}" dt="2025-01-05T06:08:34.169" v="101"/>
          <ac:graphicFrameMkLst>
            <pc:docMk/>
            <pc:sldMk cId="1098608383" sldId="277"/>
            <ac:graphicFrameMk id="42" creationId="{EA4008B2-6072-4A86-5443-22F4ADCA0742}"/>
          </ac:graphicFrameMkLst>
        </pc:graphicFrameChg>
        <pc:picChg chg="add del">
          <ac:chgData name="Soumya Madhav" userId="S::x23332018@student.ncirl.ie::6cbd4a07-cbb9-4cdc-b593-83b053d97dfa" providerId="AD" clId="Web-{CED23ECC-08CC-F71A-A8D7-42065F86D884}" dt="2025-01-05T06:08:24.137" v="98"/>
          <ac:picMkLst>
            <pc:docMk/>
            <pc:sldMk cId="1098608383" sldId="277"/>
            <ac:picMk id="13" creationId="{C44379C0-88AC-1833-33EA-E2C768264C11}"/>
          </ac:picMkLst>
        </pc:picChg>
        <pc:picChg chg="add del">
          <ac:chgData name="Soumya Madhav" userId="S::x23332018@student.ncirl.ie::6cbd4a07-cbb9-4cdc-b593-83b053d97dfa" providerId="AD" clId="Web-{CED23ECC-08CC-F71A-A8D7-42065F86D884}" dt="2025-01-05T06:08:20.731" v="96"/>
          <ac:picMkLst>
            <pc:docMk/>
            <pc:sldMk cId="1098608383" sldId="277"/>
            <ac:picMk id="31" creationId="{731E4496-708A-AF1A-9EC4-B99E43D41002}"/>
          </ac:picMkLst>
        </pc:picChg>
        <pc:picChg chg="add del">
          <ac:chgData name="Soumya Madhav" userId="S::x23332018@student.ncirl.ie::6cbd4a07-cbb9-4cdc-b593-83b053d97dfa" providerId="AD" clId="Web-{CED23ECC-08CC-F71A-A8D7-42065F86D884}" dt="2025-01-05T06:08:34.137" v="100"/>
          <ac:picMkLst>
            <pc:docMk/>
            <pc:sldMk cId="1098608383" sldId="277"/>
            <ac:picMk id="38" creationId="{731E4496-708A-AF1A-9EC4-B99E43D41002}"/>
          </ac:picMkLst>
        </pc:picChg>
      </pc:sldChg>
      <pc:sldChg chg="modSp">
        <pc:chgData name="Soumya Madhav" userId="S::x23332018@student.ncirl.ie::6cbd4a07-cbb9-4cdc-b593-83b053d97dfa" providerId="AD" clId="Web-{CED23ECC-08CC-F71A-A8D7-42065F86D884}" dt="2025-01-05T06:17:48.085" v="145" actId="20577"/>
        <pc:sldMkLst>
          <pc:docMk/>
          <pc:sldMk cId="1524860977" sldId="278"/>
        </pc:sldMkLst>
        <pc:spChg chg="mod">
          <ac:chgData name="Soumya Madhav" userId="S::x23332018@student.ncirl.ie::6cbd4a07-cbb9-4cdc-b593-83b053d97dfa" providerId="AD" clId="Web-{CED23ECC-08CC-F71A-A8D7-42065F86D884}" dt="2025-01-05T06:09:37.687" v="104" actId="20577"/>
          <ac:spMkLst>
            <pc:docMk/>
            <pc:sldMk cId="1524860977" sldId="278"/>
            <ac:spMk id="2" creationId="{2170E0FF-380A-9321-7669-06C1FC6902B1}"/>
          </ac:spMkLst>
        </pc:spChg>
        <pc:spChg chg="mod">
          <ac:chgData name="Soumya Madhav" userId="S::x23332018@student.ncirl.ie::6cbd4a07-cbb9-4cdc-b593-83b053d97dfa" providerId="AD" clId="Web-{CED23ECC-08CC-F71A-A8D7-42065F86D884}" dt="2025-01-05T06:17:48.085" v="145" actId="20577"/>
          <ac:spMkLst>
            <pc:docMk/>
            <pc:sldMk cId="1524860977" sldId="278"/>
            <ac:spMk id="3" creationId="{276472AF-567F-638E-7EB8-0DB440F97B75}"/>
          </ac:spMkLst>
        </pc:spChg>
      </pc:sldChg>
      <pc:sldChg chg="addSp delSp modSp mod setBg">
        <pc:chgData name="Soumya Madhav" userId="S::x23332018@student.ncirl.ie::6cbd4a07-cbb9-4cdc-b593-83b053d97dfa" providerId="AD" clId="Web-{CED23ECC-08CC-F71A-A8D7-42065F86D884}" dt="2025-01-05T06:13:30.446" v="129" actId="1076"/>
        <pc:sldMkLst>
          <pc:docMk/>
          <pc:sldMk cId="3474659881" sldId="279"/>
        </pc:sldMkLst>
        <pc:spChg chg="mod">
          <ac:chgData name="Soumya Madhav" userId="S::x23332018@student.ncirl.ie::6cbd4a07-cbb9-4cdc-b593-83b053d97dfa" providerId="AD" clId="Web-{CED23ECC-08CC-F71A-A8D7-42065F86D884}" dt="2025-01-05T06:13:10.586" v="128"/>
          <ac:spMkLst>
            <pc:docMk/>
            <pc:sldMk cId="3474659881" sldId="279"/>
            <ac:spMk id="2" creationId="{906DAC6D-A5AF-422E-0E07-AB6FCC302EF3}"/>
          </ac:spMkLst>
        </pc:spChg>
        <pc:spChg chg="del">
          <ac:chgData name="Soumya Madhav" userId="S::x23332018@student.ncirl.ie::6cbd4a07-cbb9-4cdc-b593-83b053d97dfa" providerId="AD" clId="Web-{CED23ECC-08CC-F71A-A8D7-42065F86D884}" dt="2025-01-05T06:09:55.391" v="105"/>
          <ac:spMkLst>
            <pc:docMk/>
            <pc:sldMk cId="3474659881" sldId="279"/>
            <ac:spMk id="3" creationId="{369DD4FD-0921-56C8-E7AD-1786A58D9DCB}"/>
          </ac:spMkLst>
        </pc:spChg>
        <pc:spChg chg="add del">
          <ac:chgData name="Soumya Madhav" userId="S::x23332018@student.ncirl.ie::6cbd4a07-cbb9-4cdc-b593-83b053d97dfa" providerId="AD" clId="Web-{CED23ECC-08CC-F71A-A8D7-42065F86D884}" dt="2025-01-05T06:13:10.586" v="128"/>
          <ac:spMkLst>
            <pc:docMk/>
            <pc:sldMk cId="3474659881" sldId="279"/>
            <ac:spMk id="9" creationId="{53B021B3-DE93-4AB7-8A18-CF5F1CED88B8}"/>
          </ac:spMkLst>
        </pc:spChg>
        <pc:spChg chg="add del">
          <ac:chgData name="Soumya Madhav" userId="S::x23332018@student.ncirl.ie::6cbd4a07-cbb9-4cdc-b593-83b053d97dfa" providerId="AD" clId="Web-{CED23ECC-08CC-F71A-A8D7-42065F86D884}" dt="2025-01-05T06:13:10.586" v="128"/>
          <ac:spMkLst>
            <pc:docMk/>
            <pc:sldMk cId="3474659881" sldId="279"/>
            <ac:spMk id="11" creationId="{52D502E5-F6B4-4D58-B4AE-FC466FF15EE8}"/>
          </ac:spMkLst>
        </pc:spChg>
        <pc:spChg chg="add del">
          <ac:chgData name="Soumya Madhav" userId="S::x23332018@student.ncirl.ie::6cbd4a07-cbb9-4cdc-b593-83b053d97dfa" providerId="AD" clId="Web-{CED23ECC-08CC-F71A-A8D7-42065F86D884}" dt="2025-01-05T06:13:10.586" v="128"/>
          <ac:spMkLst>
            <pc:docMk/>
            <pc:sldMk cId="3474659881" sldId="279"/>
            <ac:spMk id="13" creationId="{9DECDBF4-02B6-4BB4-B65B-B8107AD6A9E8}"/>
          </ac:spMkLst>
        </pc:spChg>
        <pc:spChg chg="add del">
          <ac:chgData name="Soumya Madhav" userId="S::x23332018@student.ncirl.ie::6cbd4a07-cbb9-4cdc-b593-83b053d97dfa" providerId="AD" clId="Web-{CED23ECC-08CC-F71A-A8D7-42065F86D884}" dt="2025-01-05T06:13:10.555" v="127"/>
          <ac:spMkLst>
            <pc:docMk/>
            <pc:sldMk cId="3474659881" sldId="279"/>
            <ac:spMk id="18" creationId="{56E9B3E6-E277-4D68-BA48-9CB43FFBD6E2}"/>
          </ac:spMkLst>
        </pc:spChg>
        <pc:spChg chg="add del">
          <ac:chgData name="Soumya Madhav" userId="S::x23332018@student.ncirl.ie::6cbd4a07-cbb9-4cdc-b593-83b053d97dfa" providerId="AD" clId="Web-{CED23ECC-08CC-F71A-A8D7-42065F86D884}" dt="2025-01-05T06:13:10.555" v="127"/>
          <ac:spMkLst>
            <pc:docMk/>
            <pc:sldMk cId="3474659881" sldId="279"/>
            <ac:spMk id="25" creationId="{D5B0017B-2ECA-49AF-B397-DC140825DF8D}"/>
          </ac:spMkLst>
        </pc:spChg>
        <pc:spChg chg="add">
          <ac:chgData name="Soumya Madhav" userId="S::x23332018@student.ncirl.ie::6cbd4a07-cbb9-4cdc-b593-83b053d97dfa" providerId="AD" clId="Web-{CED23ECC-08CC-F71A-A8D7-42065F86D884}" dt="2025-01-05T06:13:10.586" v="128"/>
          <ac:spMkLst>
            <pc:docMk/>
            <pc:sldMk cId="3474659881" sldId="279"/>
            <ac:spMk id="29" creationId="{955A2079-FA98-4876-80F0-72364A7D2EA4}"/>
          </ac:spMkLst>
        </pc:spChg>
        <pc:grpChg chg="add del">
          <ac:chgData name="Soumya Madhav" userId="S::x23332018@student.ncirl.ie::6cbd4a07-cbb9-4cdc-b593-83b053d97dfa" providerId="AD" clId="Web-{CED23ECC-08CC-F71A-A8D7-42065F86D884}" dt="2025-01-05T06:13:10.555" v="127"/>
          <ac:grpSpMkLst>
            <pc:docMk/>
            <pc:sldMk cId="3474659881" sldId="279"/>
            <ac:grpSpMk id="20" creationId="{AE1C45F0-260A-458C-96ED-C1F6D2151219}"/>
          </ac:grpSpMkLst>
        </pc:grpChg>
        <pc:graphicFrameChg chg="add mod modGraphic">
          <ac:chgData name="Soumya Madhav" userId="S::x23332018@student.ncirl.ie::6cbd4a07-cbb9-4cdc-b593-83b053d97dfa" providerId="AD" clId="Web-{CED23ECC-08CC-F71A-A8D7-42065F86D884}" dt="2025-01-05T06:13:30.446" v="129" actId="1076"/>
          <ac:graphicFrameMkLst>
            <pc:docMk/>
            <pc:sldMk cId="3474659881" sldId="279"/>
            <ac:graphicFrameMk id="5" creationId="{A63ED6A6-B6C6-3179-23BD-4DAFAB8C577A}"/>
          </ac:graphicFrameMkLst>
        </pc:graphicFrameChg>
        <pc:cxnChg chg="add del">
          <ac:chgData name="Soumya Madhav" userId="S::x23332018@student.ncirl.ie::6cbd4a07-cbb9-4cdc-b593-83b053d97dfa" providerId="AD" clId="Web-{CED23ECC-08CC-F71A-A8D7-42065F86D884}" dt="2025-01-05T06:13:10.555" v="127"/>
          <ac:cxnSpMkLst>
            <pc:docMk/>
            <pc:sldMk cId="3474659881" sldId="279"/>
            <ac:cxnSpMk id="27" creationId="{6CF1BAF6-AD41-4082-B212-8A1F9A2E8779}"/>
          </ac:cxnSpMkLst>
        </pc:cxnChg>
      </pc:sldChg>
      <pc:sldChg chg="addSp delSp modSp">
        <pc:chgData name="Soumya Madhav" userId="S::x23332018@student.ncirl.ie::6cbd4a07-cbb9-4cdc-b593-83b053d97dfa" providerId="AD" clId="Web-{CED23ECC-08CC-F71A-A8D7-42065F86D884}" dt="2025-01-05T06:15:23.701" v="137" actId="14100"/>
        <pc:sldMkLst>
          <pc:docMk/>
          <pc:sldMk cId="2679879396" sldId="280"/>
        </pc:sldMkLst>
        <pc:spChg chg="mod">
          <ac:chgData name="Soumya Madhav" userId="S::x23332018@student.ncirl.ie::6cbd4a07-cbb9-4cdc-b593-83b053d97dfa" providerId="AD" clId="Web-{CED23ECC-08CC-F71A-A8D7-42065F86D884}" dt="2025-01-05T06:14:49.606" v="133"/>
          <ac:spMkLst>
            <pc:docMk/>
            <pc:sldMk cId="2679879396" sldId="280"/>
            <ac:spMk id="2" creationId="{91E9FCA9-7CB1-9828-3202-4E96B6E73AB4}"/>
          </ac:spMkLst>
        </pc:spChg>
        <pc:spChg chg="mod">
          <ac:chgData name="Soumya Madhav" userId="S::x23332018@student.ncirl.ie::6cbd4a07-cbb9-4cdc-b593-83b053d97dfa" providerId="AD" clId="Web-{CED23ECC-08CC-F71A-A8D7-42065F86D884}" dt="2025-01-05T06:15:23.701" v="137" actId="14100"/>
          <ac:spMkLst>
            <pc:docMk/>
            <pc:sldMk cId="2679879396" sldId="280"/>
            <ac:spMk id="3" creationId="{DA8E7DA6-F47A-1955-EE41-05052187D28B}"/>
          </ac:spMkLst>
        </pc:spChg>
        <pc:spChg chg="add del">
          <ac:chgData name="Soumya Madhav" userId="S::x23332018@student.ncirl.ie::6cbd4a07-cbb9-4cdc-b593-83b053d97dfa" providerId="AD" clId="Web-{CED23ECC-08CC-F71A-A8D7-42065F86D884}" dt="2025-01-05T06:14:49.606" v="133"/>
          <ac:spMkLst>
            <pc:docMk/>
            <pc:sldMk cId="2679879396" sldId="280"/>
            <ac:spMk id="19" creationId="{9F7D5CDA-D291-4307-BF55-1381FED29634}"/>
          </ac:spMkLst>
        </pc:spChg>
        <pc:spChg chg="add del">
          <ac:chgData name="Soumya Madhav" userId="S::x23332018@student.ncirl.ie::6cbd4a07-cbb9-4cdc-b593-83b053d97dfa" providerId="AD" clId="Web-{CED23ECC-08CC-F71A-A8D7-42065F86D884}" dt="2025-01-05T06:14:49.606" v="133"/>
          <ac:spMkLst>
            <pc:docMk/>
            <pc:sldMk cId="2679879396" sldId="280"/>
            <ac:spMk id="21" creationId="{59B296B9-C5A5-4E4F-9B60-C907B5F1466C}"/>
          </ac:spMkLst>
        </pc:spChg>
        <pc:spChg chg="add del">
          <ac:chgData name="Soumya Madhav" userId="S::x23332018@student.ncirl.ie::6cbd4a07-cbb9-4cdc-b593-83b053d97dfa" providerId="AD" clId="Web-{CED23ECC-08CC-F71A-A8D7-42065F86D884}" dt="2025-01-05T06:14:49.606" v="133"/>
          <ac:spMkLst>
            <pc:docMk/>
            <pc:sldMk cId="2679879396" sldId="280"/>
            <ac:spMk id="22" creationId="{D0300FD3-5AF1-6305-15FA-9078072672E2}"/>
          </ac:spMkLst>
        </pc:spChg>
        <pc:spChg chg="add del">
          <ac:chgData name="Soumya Madhav" userId="S::x23332018@student.ncirl.ie::6cbd4a07-cbb9-4cdc-b593-83b053d97dfa" providerId="AD" clId="Web-{CED23ECC-08CC-F71A-A8D7-42065F86D884}" dt="2025-01-05T06:14:49.606" v="132"/>
          <ac:spMkLst>
            <pc:docMk/>
            <pc:sldMk cId="2679879396" sldId="280"/>
            <ac:spMk id="27" creationId="{362810D9-2C5A-477D-949C-C191895477F3}"/>
          </ac:spMkLst>
        </pc:spChg>
        <pc:spChg chg="add del">
          <ac:chgData name="Soumya Madhav" userId="S::x23332018@student.ncirl.ie::6cbd4a07-cbb9-4cdc-b593-83b053d97dfa" providerId="AD" clId="Web-{CED23ECC-08CC-F71A-A8D7-42065F86D884}" dt="2025-01-05T06:14:49.606" v="132"/>
          <ac:spMkLst>
            <pc:docMk/>
            <pc:sldMk cId="2679879396" sldId="280"/>
            <ac:spMk id="29" creationId="{081E4A58-353D-44AE-B2FC-2A74E2E400F7}"/>
          </ac:spMkLst>
        </pc:spChg>
        <pc:spChg chg="add">
          <ac:chgData name="Soumya Madhav" userId="S::x23332018@student.ncirl.ie::6cbd4a07-cbb9-4cdc-b593-83b053d97dfa" providerId="AD" clId="Web-{CED23ECC-08CC-F71A-A8D7-42065F86D884}" dt="2025-01-05T06:14:49.606" v="133"/>
          <ac:spMkLst>
            <pc:docMk/>
            <pc:sldMk cId="2679879396" sldId="280"/>
            <ac:spMk id="31" creationId="{D009D6D5-DAC2-4A8B-A17A-E206B9012D09}"/>
          </ac:spMkLst>
        </pc:spChg>
        <pc:picChg chg="mod ord">
          <ac:chgData name="Soumya Madhav" userId="S::x23332018@student.ncirl.ie::6cbd4a07-cbb9-4cdc-b593-83b053d97dfa" providerId="AD" clId="Web-{CED23ECC-08CC-F71A-A8D7-42065F86D884}" dt="2025-01-05T06:14:49.606" v="133"/>
          <ac:picMkLst>
            <pc:docMk/>
            <pc:sldMk cId="2679879396" sldId="280"/>
            <ac:picMk id="20" creationId="{541F766A-18B1-4089-9081-9A1677013364}"/>
          </ac:picMkLst>
        </pc:picChg>
      </pc:sldChg>
      <pc:sldChg chg="addSp modSp new">
        <pc:chgData name="Soumya Madhav" userId="S::x23332018@student.ncirl.ie::6cbd4a07-cbb9-4cdc-b593-83b053d97dfa" providerId="AD" clId="Web-{CED23ECC-08CC-F71A-A8D7-42065F86D884}" dt="2025-01-05T06:19:49.480" v="152" actId="14100"/>
        <pc:sldMkLst>
          <pc:docMk/>
          <pc:sldMk cId="3673640569" sldId="282"/>
        </pc:sldMkLst>
        <pc:spChg chg="mod">
          <ac:chgData name="Soumya Madhav" userId="S::x23332018@student.ncirl.ie::6cbd4a07-cbb9-4cdc-b593-83b053d97dfa" providerId="AD" clId="Web-{CED23ECC-08CC-F71A-A8D7-42065F86D884}" dt="2025-01-05T06:18:34.180" v="150" actId="14100"/>
          <ac:spMkLst>
            <pc:docMk/>
            <pc:sldMk cId="3673640569" sldId="282"/>
            <ac:spMk id="2" creationId="{7BBFB03A-5441-EE7B-3453-38ED11A66901}"/>
          </ac:spMkLst>
        </pc:spChg>
        <pc:picChg chg="add mod">
          <ac:chgData name="Soumya Madhav" userId="S::x23332018@student.ncirl.ie::6cbd4a07-cbb9-4cdc-b593-83b053d97dfa" providerId="AD" clId="Web-{CED23ECC-08CC-F71A-A8D7-42065F86D884}" dt="2025-01-05T06:03:39.186" v="78" actId="14100"/>
          <ac:picMkLst>
            <pc:docMk/>
            <pc:sldMk cId="3673640569" sldId="282"/>
            <ac:picMk id="3" creationId="{4F4BFE8D-8796-57DF-FFF6-5B8359AEE0FB}"/>
          </ac:picMkLst>
        </pc:picChg>
        <pc:picChg chg="add mod">
          <ac:chgData name="Soumya Madhav" userId="S::x23332018@student.ncirl.ie::6cbd4a07-cbb9-4cdc-b593-83b053d97dfa" providerId="AD" clId="Web-{CED23ECC-08CC-F71A-A8D7-42065F86D884}" dt="2025-01-05T06:03:24.904" v="74" actId="14100"/>
          <ac:picMkLst>
            <pc:docMk/>
            <pc:sldMk cId="3673640569" sldId="282"/>
            <ac:picMk id="4" creationId="{6B4C5737-17F1-8097-090D-F963E6B0C0D5}"/>
          </ac:picMkLst>
        </pc:picChg>
        <pc:picChg chg="add mod">
          <ac:chgData name="Soumya Madhav" userId="S::x23332018@student.ncirl.ie::6cbd4a07-cbb9-4cdc-b593-83b053d97dfa" providerId="AD" clId="Web-{CED23ECC-08CC-F71A-A8D7-42065F86D884}" dt="2025-01-05T06:03:01.387" v="67" actId="1076"/>
          <ac:picMkLst>
            <pc:docMk/>
            <pc:sldMk cId="3673640569" sldId="282"/>
            <ac:picMk id="5" creationId="{5325AF9D-69A9-C8CE-5D3A-699A3FC2E97B}"/>
          </ac:picMkLst>
        </pc:picChg>
        <pc:picChg chg="add mod">
          <ac:chgData name="Soumya Madhav" userId="S::x23332018@student.ncirl.ie::6cbd4a07-cbb9-4cdc-b593-83b053d97dfa" providerId="AD" clId="Web-{CED23ECC-08CC-F71A-A8D7-42065F86D884}" dt="2025-01-05T06:19:42.199" v="151" actId="14100"/>
          <ac:picMkLst>
            <pc:docMk/>
            <pc:sldMk cId="3673640569" sldId="282"/>
            <ac:picMk id="6" creationId="{1D6A1B48-D5AE-5863-6277-38C4D67C941E}"/>
          </ac:picMkLst>
        </pc:picChg>
        <pc:picChg chg="add mod">
          <ac:chgData name="Soumya Madhav" userId="S::x23332018@student.ncirl.ie::6cbd4a07-cbb9-4cdc-b593-83b053d97dfa" providerId="AD" clId="Web-{CED23ECC-08CC-F71A-A8D7-42065F86D884}" dt="2025-01-05T06:19:49.480" v="152" actId="14100"/>
          <ac:picMkLst>
            <pc:docMk/>
            <pc:sldMk cId="3673640569" sldId="282"/>
            <ac:picMk id="7" creationId="{E42316B7-0326-FF76-3082-65244588B992}"/>
          </ac:picMkLst>
        </pc:picChg>
      </pc:sldChg>
    </pc:docChg>
  </pc:docChgLst>
  <pc:docChgLst>
    <pc:chgData name="Shruthi Chandra Babu" userId="S::x23248556@student.ncirl.ie::070ad9f9-6336-4d0c-8df1-d5c4b7baf99b" providerId="AD" clId="Web-{5044B9C6-F220-2E4C-18EB-0F78C846CE6D}"/>
    <pc:docChg chg="modSld">
      <pc:chgData name="Shruthi Chandra Babu" userId="S::x23248556@student.ncirl.ie::070ad9f9-6336-4d0c-8df1-d5c4b7baf99b" providerId="AD" clId="Web-{5044B9C6-F220-2E4C-18EB-0F78C846CE6D}" dt="2025-01-05T10:56:34.153" v="15" actId="20577"/>
      <pc:docMkLst>
        <pc:docMk/>
      </pc:docMkLst>
      <pc:sldChg chg="addSp delSp modSp">
        <pc:chgData name="Shruthi Chandra Babu" userId="S::x23248556@student.ncirl.ie::070ad9f9-6336-4d0c-8df1-d5c4b7baf99b" providerId="AD" clId="Web-{5044B9C6-F220-2E4C-18EB-0F78C846CE6D}" dt="2025-01-05T10:56:34.153" v="15" actId="20577"/>
        <pc:sldMkLst>
          <pc:docMk/>
          <pc:sldMk cId="0" sldId="260"/>
        </pc:sldMkLst>
        <pc:spChg chg="mod">
          <ac:chgData name="Shruthi Chandra Babu" userId="S::x23248556@student.ncirl.ie::070ad9f9-6336-4d0c-8df1-d5c4b7baf99b" providerId="AD" clId="Web-{5044B9C6-F220-2E4C-18EB-0F78C846CE6D}" dt="2025-01-05T10:56:34.153" v="15" actId="20577"/>
          <ac:spMkLst>
            <pc:docMk/>
            <pc:sldMk cId="0" sldId="260"/>
            <ac:spMk id="3" creationId="{00000000-0000-0000-0000-000000000000}"/>
          </ac:spMkLst>
        </pc:spChg>
        <pc:picChg chg="add mod">
          <ac:chgData name="Shruthi Chandra Babu" userId="S::x23248556@student.ncirl.ie::070ad9f9-6336-4d0c-8df1-d5c4b7baf99b" providerId="AD" clId="Web-{5044B9C6-F220-2E4C-18EB-0F78C846CE6D}" dt="2025-01-05T10:55:30.084" v="5" actId="14100"/>
          <ac:picMkLst>
            <pc:docMk/>
            <pc:sldMk cId="0" sldId="260"/>
            <ac:picMk id="5" creationId="{83859CAE-E88F-ABCD-CF3E-098A402B318D}"/>
          </ac:picMkLst>
        </pc:picChg>
        <pc:picChg chg="del">
          <ac:chgData name="Shruthi Chandra Babu" userId="S::x23248556@student.ncirl.ie::070ad9f9-6336-4d0c-8df1-d5c4b7baf99b" providerId="AD" clId="Web-{5044B9C6-F220-2E4C-18EB-0F78C846CE6D}" dt="2025-01-05T10:55:14.489" v="0"/>
          <ac:picMkLst>
            <pc:docMk/>
            <pc:sldMk cId="0" sldId="260"/>
            <ac:picMk id="6" creationId="{E059CE1A-9FCA-C0B2-66E3-3E7E102BB061}"/>
          </ac:picMkLst>
        </pc:picChg>
      </pc:sldChg>
    </pc:docChg>
  </pc:docChgLst>
  <pc:docChgLst>
    <pc:chgData name="Soumya Madhav" userId="S::x23332018@student.ncirl.ie::6cbd4a07-cbb9-4cdc-b593-83b053d97dfa" providerId="AD" clId="Web-{1D5E31AC-0E0B-4E48-36CA-5502DC1A1885}"/>
    <pc:docChg chg="modSld">
      <pc:chgData name="Soumya Madhav" userId="S::x23332018@student.ncirl.ie::6cbd4a07-cbb9-4cdc-b593-83b053d97dfa" providerId="AD" clId="Web-{1D5E31AC-0E0B-4E48-36CA-5502DC1A1885}" dt="2025-01-05T14:35:03.504" v="204" actId="20577"/>
      <pc:docMkLst>
        <pc:docMk/>
      </pc:docMkLst>
      <pc:sldChg chg="modSp">
        <pc:chgData name="Soumya Madhav" userId="S::x23332018@student.ncirl.ie::6cbd4a07-cbb9-4cdc-b593-83b053d97dfa" providerId="AD" clId="Web-{1D5E31AC-0E0B-4E48-36CA-5502DC1A1885}" dt="2025-01-05T14:26:17.824" v="0" actId="1076"/>
        <pc:sldMkLst>
          <pc:docMk/>
          <pc:sldMk cId="509630824" sldId="276"/>
        </pc:sldMkLst>
        <pc:picChg chg="mod">
          <ac:chgData name="Soumya Madhav" userId="S::x23332018@student.ncirl.ie::6cbd4a07-cbb9-4cdc-b593-83b053d97dfa" providerId="AD" clId="Web-{1D5E31AC-0E0B-4E48-36CA-5502DC1A1885}" dt="2025-01-05T14:26:17.824" v="0" actId="1076"/>
          <ac:picMkLst>
            <pc:docMk/>
            <pc:sldMk cId="509630824" sldId="276"/>
            <ac:picMk id="4" creationId="{1BF84FA2-C00D-750A-C395-389792B0D0D7}"/>
          </ac:picMkLst>
        </pc:picChg>
      </pc:sldChg>
      <pc:sldChg chg="modSp">
        <pc:chgData name="Soumya Madhav" userId="S::x23332018@student.ncirl.ie::6cbd4a07-cbb9-4cdc-b593-83b053d97dfa" providerId="AD" clId="Web-{1D5E31AC-0E0B-4E48-36CA-5502DC1A1885}" dt="2025-01-05T14:35:03.504" v="204" actId="20577"/>
        <pc:sldMkLst>
          <pc:docMk/>
          <pc:sldMk cId="1098608383" sldId="277"/>
        </pc:sldMkLst>
        <pc:graphicFrameChg chg="modGraphic">
          <ac:chgData name="Soumya Madhav" userId="S::x23332018@student.ncirl.ie::6cbd4a07-cbb9-4cdc-b593-83b053d97dfa" providerId="AD" clId="Web-{1D5E31AC-0E0B-4E48-36CA-5502DC1A1885}" dt="2025-01-05T14:35:03.504" v="204" actId="20577"/>
          <ac:graphicFrameMkLst>
            <pc:docMk/>
            <pc:sldMk cId="1098608383" sldId="277"/>
            <ac:graphicFrameMk id="42" creationId="{EA4008B2-6072-4A86-5443-22F4ADCA0742}"/>
          </ac:graphicFrameMkLst>
        </pc:graphicFrameChg>
      </pc:sldChg>
    </pc:docChg>
  </pc:docChgLst>
  <pc:docChgLst>
    <pc:chgData name="Likhitha Konasale Prakash" userId="S::x23160691@student.ncirl.ie::016c05fd-13a1-41e3-8f91-49265842b6e0" providerId="AD" clId="Web-{D2305C33-7228-5B0E-8511-E024205BA311}"/>
    <pc:docChg chg="modSld addMainMaster delMainMaster">
      <pc:chgData name="Likhitha Konasale Prakash" userId="S::x23160691@student.ncirl.ie::016c05fd-13a1-41e3-8f91-49265842b6e0" providerId="AD" clId="Web-{D2305C33-7228-5B0E-8511-E024205BA311}" dt="2025-01-04T10:57:23.618" v="1"/>
      <pc:docMkLst>
        <pc:docMk/>
      </pc:docMkLst>
      <pc:sldChg chg="addSp delSp modSp mod modClrScheme delDesignElem chgLayout">
        <pc:chgData name="Likhitha Konasale Prakash" userId="S::x23160691@student.ncirl.ie::016c05fd-13a1-41e3-8f91-49265842b6e0" providerId="AD" clId="Web-{D2305C33-7228-5B0E-8511-E024205BA311}" dt="2025-01-04T10:57:23.618" v="1"/>
        <pc:sldMkLst>
          <pc:docMk/>
          <pc:sldMk cId="0" sldId="256"/>
        </pc:sldMkLst>
        <pc:spChg chg="mod ord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0" sldId="256"/>
            <ac:spMk id="2" creationId="{00000000-0000-0000-0000-000000000000}"/>
          </ac:spMkLst>
        </pc:spChg>
        <pc:spChg chg="mod ord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0" sldId="256"/>
            <ac:spMk id="3" creationId="{00000000-0000-0000-0000-000000000000}"/>
          </ac:spMkLst>
        </pc:spChg>
        <pc:spChg chg="add del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0" sldId="256"/>
            <ac:spMk id="14" creationId="{F5A0D4D0-DC11-4CAA-AA17-A6B0C2B4F74D}"/>
          </ac:spMkLst>
        </pc:spChg>
        <pc:grpChg chg="add del">
          <ac:chgData name="Likhitha Konasale Prakash" userId="S::x23160691@student.ncirl.ie::016c05fd-13a1-41e3-8f91-49265842b6e0" providerId="AD" clId="Web-{D2305C33-7228-5B0E-8511-E024205BA311}" dt="2025-01-04T10:57:23.618" v="1"/>
          <ac:grpSpMkLst>
            <pc:docMk/>
            <pc:sldMk cId="0" sldId="256"/>
            <ac:grpSpMk id="16" creationId="{564DEED3-BC52-4F15-8426-D33275CB0111}"/>
          </ac:grpSpMkLst>
        </pc:grpChg>
      </pc:sldChg>
      <pc:sldChg chg="addSp delSp modSp mod modClrScheme delDesignElem chgLayout">
        <pc:chgData name="Likhitha Konasale Prakash" userId="S::x23160691@student.ncirl.ie::016c05fd-13a1-41e3-8f91-49265842b6e0" providerId="AD" clId="Web-{D2305C33-7228-5B0E-8511-E024205BA311}" dt="2025-01-04T10:57:23.618" v="1"/>
        <pc:sldMkLst>
          <pc:docMk/>
          <pc:sldMk cId="0" sldId="257"/>
        </pc:sldMkLst>
        <pc:spChg chg="mod ord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0" sldId="257"/>
            <ac:spMk id="2" creationId="{00000000-0000-0000-0000-000000000000}"/>
          </ac:spMkLst>
        </pc:spChg>
        <pc:spChg chg="mod ord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0" sldId="257"/>
            <ac:spMk id="3" creationId="{00000000-0000-0000-0000-000000000000}"/>
          </ac:spMkLst>
        </pc:spChg>
        <pc:spChg chg="add del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0" sldId="257"/>
            <ac:spMk id="9" creationId="{C0763A76-9F1C-4FC5-82B7-DD475DA461B2}"/>
          </ac:spMkLst>
        </pc:spChg>
        <pc:spChg chg="add del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0" sldId="257"/>
            <ac:spMk id="11" creationId="{E81BF4F6-F2CF-4984-9D14-D6966D92F99F}"/>
          </ac:spMkLst>
        </pc:spChg>
      </pc:sldChg>
      <pc:sldChg chg="addSp delSp modSp mod modClrScheme delDesignElem chgLayout">
        <pc:chgData name="Likhitha Konasale Prakash" userId="S::x23160691@student.ncirl.ie::016c05fd-13a1-41e3-8f91-49265842b6e0" providerId="AD" clId="Web-{D2305C33-7228-5B0E-8511-E024205BA311}" dt="2025-01-04T10:57:23.618" v="1"/>
        <pc:sldMkLst>
          <pc:docMk/>
          <pc:sldMk cId="0" sldId="258"/>
        </pc:sldMkLst>
        <pc:spChg chg="mod ord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0" sldId="258"/>
            <ac:spMk id="2" creationId="{00000000-0000-0000-0000-000000000000}"/>
          </ac:spMkLst>
        </pc:spChg>
        <pc:spChg chg="mod ord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0" sldId="258"/>
            <ac:spMk id="3" creationId="{00000000-0000-0000-0000-000000000000}"/>
          </ac:spMkLst>
        </pc:spChg>
        <pc:spChg chg="add del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0" sldId="258"/>
            <ac:spMk id="16" creationId="{D75A5B51-0925-4835-8511-A0DD17EAA97C}"/>
          </ac:spMkLst>
        </pc:spChg>
        <pc:spChg chg="add del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0" sldId="258"/>
            <ac:spMk id="23" creationId="{5CDFD20D-8E4F-4E3A-AF87-93F23E0DBFB3}"/>
          </ac:spMkLst>
        </pc:spChg>
      </pc:sldChg>
      <pc:sldChg chg="addSp delSp modSp mod modClrScheme delDesignElem chgLayout">
        <pc:chgData name="Likhitha Konasale Prakash" userId="S::x23160691@student.ncirl.ie::016c05fd-13a1-41e3-8f91-49265842b6e0" providerId="AD" clId="Web-{D2305C33-7228-5B0E-8511-E024205BA311}" dt="2025-01-04T10:57:23.618" v="1"/>
        <pc:sldMkLst>
          <pc:docMk/>
          <pc:sldMk cId="0" sldId="260"/>
        </pc:sldMkLst>
        <pc:spChg chg="mod ord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0" sldId="260"/>
            <ac:spMk id="2" creationId="{00000000-0000-0000-0000-000000000000}"/>
          </ac:spMkLst>
        </pc:spChg>
        <pc:spChg chg="mod ord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0" sldId="260"/>
            <ac:spMk id="3" creationId="{00000000-0000-0000-0000-000000000000}"/>
          </ac:spMkLst>
        </pc:spChg>
        <pc:spChg chg="add del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0" sldId="260"/>
            <ac:spMk id="11" creationId="{12609869-9E80-471B-A487-A53288E0E791}"/>
          </ac:spMkLst>
        </pc:spChg>
        <pc:spChg chg="add del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0" sldId="260"/>
            <ac:spMk id="13" creationId="{7004738A-9D34-43E8-97D2-CA0EED4F8BE0}"/>
          </ac:spMkLst>
        </pc:spChg>
        <pc:spChg chg="add del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0" sldId="260"/>
            <ac:spMk id="15" creationId="{B8B8D07F-F13E-443E-BA68-2D26672D76B9}"/>
          </ac:spMkLst>
        </pc:spChg>
        <pc:spChg chg="add del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0" sldId="260"/>
            <ac:spMk id="17" creationId="{2813A4FA-24A5-41ED-A534-3807D1B2F344}"/>
          </ac:spMkLst>
        </pc:spChg>
        <pc:spChg chg="add del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0" sldId="260"/>
            <ac:spMk id="19" creationId="{C3944F27-CA70-4E84-A51A-E6BF89558979}"/>
          </ac:spMkLst>
        </pc:spChg>
      </pc:sldChg>
      <pc:sldChg chg="addSp delSp modSp mod modClrScheme delDesignElem chgLayout">
        <pc:chgData name="Likhitha Konasale Prakash" userId="S::x23160691@student.ncirl.ie::016c05fd-13a1-41e3-8f91-49265842b6e0" providerId="AD" clId="Web-{D2305C33-7228-5B0E-8511-E024205BA311}" dt="2025-01-04T10:57:23.618" v="1"/>
        <pc:sldMkLst>
          <pc:docMk/>
          <pc:sldMk cId="2488576758" sldId="264"/>
        </pc:sldMkLst>
        <pc:spChg chg="mod ord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2488576758" sldId="264"/>
            <ac:spMk id="2" creationId="{92221E1F-A704-C234-4F72-8DA697E23191}"/>
          </ac:spMkLst>
        </pc:spChg>
        <pc:spChg chg="mod ord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2488576758" sldId="264"/>
            <ac:spMk id="3" creationId="{377777FC-7376-9583-D8C8-8606BC664E62}"/>
          </ac:spMkLst>
        </pc:spChg>
        <pc:spChg chg="add del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2488576758" sldId="264"/>
            <ac:spMk id="20" creationId="{A2679492-7988-4050-9056-542444452411}"/>
          </ac:spMkLst>
        </pc:spChg>
        <pc:spChg chg="add del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2488576758" sldId="264"/>
            <ac:spMk id="21" creationId="{B091B163-7D61-4891-ABCF-5C13D9C418D0}"/>
          </ac:spMkLst>
        </pc:spChg>
        <pc:cxnChg chg="add del">
          <ac:chgData name="Likhitha Konasale Prakash" userId="S::x23160691@student.ncirl.ie::016c05fd-13a1-41e3-8f91-49265842b6e0" providerId="AD" clId="Web-{D2305C33-7228-5B0E-8511-E024205BA311}" dt="2025-01-04T10:57:23.618" v="1"/>
          <ac:cxnSpMkLst>
            <pc:docMk/>
            <pc:sldMk cId="2488576758" sldId="264"/>
            <ac:cxnSpMk id="23" creationId="{C49DA8F6-BCC1-4447-B54C-57856834B94B}"/>
          </ac:cxnSpMkLst>
        </pc:cxnChg>
      </pc:sldChg>
      <pc:sldChg chg="modSp mod modClrScheme chgLayout">
        <pc:chgData name="Likhitha Konasale Prakash" userId="S::x23160691@student.ncirl.ie::016c05fd-13a1-41e3-8f91-49265842b6e0" providerId="AD" clId="Web-{D2305C33-7228-5B0E-8511-E024205BA311}" dt="2025-01-04T10:57:23.618" v="1"/>
        <pc:sldMkLst>
          <pc:docMk/>
          <pc:sldMk cId="2702162301" sldId="265"/>
        </pc:sldMkLst>
        <pc:spChg chg="mod ord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2702162301" sldId="265"/>
            <ac:spMk id="2" creationId="{B56A7927-8D05-FECA-7D99-D1B538DC3C46}"/>
          </ac:spMkLst>
        </pc:spChg>
        <pc:spChg chg="mod ord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2702162301" sldId="265"/>
            <ac:spMk id="3" creationId="{3EC0D123-7B32-C92B-0A95-6B28EC8243F6}"/>
          </ac:spMkLst>
        </pc:spChg>
      </pc:sldChg>
      <pc:sldChg chg="addSp delSp modSp mod modClrScheme delDesignElem chgLayout">
        <pc:chgData name="Likhitha Konasale Prakash" userId="S::x23160691@student.ncirl.ie::016c05fd-13a1-41e3-8f91-49265842b6e0" providerId="AD" clId="Web-{D2305C33-7228-5B0E-8511-E024205BA311}" dt="2025-01-04T10:57:23.618" v="1"/>
        <pc:sldMkLst>
          <pc:docMk/>
          <pc:sldMk cId="1491115037" sldId="266"/>
        </pc:sldMkLst>
        <pc:spChg chg="mod ord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1491115037" sldId="266"/>
            <ac:spMk id="2" creationId="{00000000-0000-0000-0000-000000000000}"/>
          </ac:spMkLst>
        </pc:spChg>
        <pc:spChg chg="mod ord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1491115037" sldId="266"/>
            <ac:spMk id="3" creationId="{00000000-0000-0000-0000-000000000000}"/>
          </ac:spMkLst>
        </pc:spChg>
        <pc:spChg chg="add del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1491115037" sldId="266"/>
            <ac:spMk id="14" creationId="{F5A0D4D0-DC11-4CAA-AA17-A6B0C2B4F74D}"/>
          </ac:spMkLst>
        </pc:spChg>
        <pc:grpChg chg="add del">
          <ac:chgData name="Likhitha Konasale Prakash" userId="S::x23160691@student.ncirl.ie::016c05fd-13a1-41e3-8f91-49265842b6e0" providerId="AD" clId="Web-{D2305C33-7228-5B0E-8511-E024205BA311}" dt="2025-01-04T10:57:23.618" v="1"/>
          <ac:grpSpMkLst>
            <pc:docMk/>
            <pc:sldMk cId="1491115037" sldId="266"/>
            <ac:grpSpMk id="16" creationId="{564DEED3-BC52-4F15-8426-D33275CB0111}"/>
          </ac:grpSpMkLst>
        </pc:grpChg>
      </pc:sldChg>
      <pc:sldChg chg="addSp delSp modSp mod modClrScheme delDesignElem chgLayout">
        <pc:chgData name="Likhitha Konasale Prakash" userId="S::x23160691@student.ncirl.ie::016c05fd-13a1-41e3-8f91-49265842b6e0" providerId="AD" clId="Web-{D2305C33-7228-5B0E-8511-E024205BA311}" dt="2025-01-04T10:57:23.618" v="1"/>
        <pc:sldMkLst>
          <pc:docMk/>
          <pc:sldMk cId="2606248403" sldId="268"/>
        </pc:sldMkLst>
        <pc:spChg chg="mod ord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2606248403" sldId="268"/>
            <ac:spMk id="2" creationId="{00000000-0000-0000-0000-000000000000}"/>
          </ac:spMkLst>
        </pc:spChg>
        <pc:spChg chg="mod ord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2606248403" sldId="268"/>
            <ac:spMk id="3" creationId="{00000000-0000-0000-0000-000000000000}"/>
          </ac:spMkLst>
        </pc:spChg>
        <pc:spChg chg="add del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2606248403" sldId="268"/>
            <ac:spMk id="14" creationId="{F5A0D4D0-DC11-4CAA-AA17-A6B0C2B4F74D}"/>
          </ac:spMkLst>
        </pc:spChg>
        <pc:grpChg chg="add del">
          <ac:chgData name="Likhitha Konasale Prakash" userId="S::x23160691@student.ncirl.ie::016c05fd-13a1-41e3-8f91-49265842b6e0" providerId="AD" clId="Web-{D2305C33-7228-5B0E-8511-E024205BA311}" dt="2025-01-04T10:57:23.618" v="1"/>
          <ac:grpSpMkLst>
            <pc:docMk/>
            <pc:sldMk cId="2606248403" sldId="268"/>
            <ac:grpSpMk id="16" creationId="{564DEED3-BC52-4F15-8426-D33275CB0111}"/>
          </ac:grpSpMkLst>
        </pc:grpChg>
      </pc:sldChg>
      <pc:sldChg chg="modSp mod modClrScheme chgLayout">
        <pc:chgData name="Likhitha Konasale Prakash" userId="S::x23160691@student.ncirl.ie::016c05fd-13a1-41e3-8f91-49265842b6e0" providerId="AD" clId="Web-{D2305C33-7228-5B0E-8511-E024205BA311}" dt="2025-01-04T10:57:23.618" v="1"/>
        <pc:sldMkLst>
          <pc:docMk/>
          <pc:sldMk cId="955755203" sldId="269"/>
        </pc:sldMkLst>
        <pc:spChg chg="mod ord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955755203" sldId="269"/>
            <ac:spMk id="2" creationId="{809E266D-F37B-2222-621F-3855052F5C74}"/>
          </ac:spMkLst>
        </pc:spChg>
        <pc:spChg chg="mod ord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955755203" sldId="269"/>
            <ac:spMk id="3" creationId="{D094CF39-364F-0D5D-96D2-33C041B0FDA5}"/>
          </ac:spMkLst>
        </pc:spChg>
      </pc:sldChg>
      <pc:sldChg chg="modSp mod modClrScheme chgLayout">
        <pc:chgData name="Likhitha Konasale Prakash" userId="S::x23160691@student.ncirl.ie::016c05fd-13a1-41e3-8f91-49265842b6e0" providerId="AD" clId="Web-{D2305C33-7228-5B0E-8511-E024205BA311}" dt="2025-01-04T10:57:23.618" v="1"/>
        <pc:sldMkLst>
          <pc:docMk/>
          <pc:sldMk cId="378809859" sldId="270"/>
        </pc:sldMkLst>
        <pc:spChg chg="mod ord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378809859" sldId="270"/>
            <ac:spMk id="2" creationId="{F6748551-43CF-88DE-3B88-3BBBC6EFA1DD}"/>
          </ac:spMkLst>
        </pc:spChg>
        <pc:spChg chg="mod ord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378809859" sldId="270"/>
            <ac:spMk id="3" creationId="{EC2459B5-A8B3-1E85-183E-31369241622A}"/>
          </ac:spMkLst>
        </pc:spChg>
      </pc:sldChg>
      <pc:sldChg chg="modSp mod modClrScheme chgLayout">
        <pc:chgData name="Likhitha Konasale Prakash" userId="S::x23160691@student.ncirl.ie::016c05fd-13a1-41e3-8f91-49265842b6e0" providerId="AD" clId="Web-{D2305C33-7228-5B0E-8511-E024205BA311}" dt="2025-01-04T10:57:23.618" v="1"/>
        <pc:sldMkLst>
          <pc:docMk/>
          <pc:sldMk cId="1772137758" sldId="271"/>
        </pc:sldMkLst>
        <pc:spChg chg="mod ord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1772137758" sldId="271"/>
            <ac:spMk id="2" creationId="{365C1958-867C-FC5C-3BBD-FE5590506B9D}"/>
          </ac:spMkLst>
        </pc:spChg>
        <pc:picChg chg="mod ord">
          <ac:chgData name="Likhitha Konasale Prakash" userId="S::x23160691@student.ncirl.ie::016c05fd-13a1-41e3-8f91-49265842b6e0" providerId="AD" clId="Web-{D2305C33-7228-5B0E-8511-E024205BA311}" dt="2025-01-04T10:57:23.618" v="1"/>
          <ac:picMkLst>
            <pc:docMk/>
            <pc:sldMk cId="1772137758" sldId="271"/>
            <ac:picMk id="4" creationId="{E59A951F-872B-8ECB-E010-BB63D7E71FFF}"/>
          </ac:picMkLst>
        </pc:picChg>
      </pc:sldChg>
      <pc:sldChg chg="modSp mod modClrScheme chgLayout">
        <pc:chgData name="Likhitha Konasale Prakash" userId="S::x23160691@student.ncirl.ie::016c05fd-13a1-41e3-8f91-49265842b6e0" providerId="AD" clId="Web-{D2305C33-7228-5B0E-8511-E024205BA311}" dt="2025-01-04T10:57:23.618" v="1"/>
        <pc:sldMkLst>
          <pc:docMk/>
          <pc:sldMk cId="1774278405" sldId="272"/>
        </pc:sldMkLst>
        <pc:spChg chg="mod ord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1774278405" sldId="272"/>
            <ac:spMk id="2" creationId="{7E84C920-9552-7447-0EAB-0B8CE0913574}"/>
          </ac:spMkLst>
        </pc:spChg>
        <pc:spChg chg="mod ord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1774278405" sldId="272"/>
            <ac:spMk id="3" creationId="{2D50BAE6-DB9D-743E-0E7E-51C7237C43BE}"/>
          </ac:spMkLst>
        </pc:spChg>
      </pc:sldChg>
      <pc:sldChg chg="modSp mod modClrScheme chgLayout">
        <pc:chgData name="Likhitha Konasale Prakash" userId="S::x23160691@student.ncirl.ie::016c05fd-13a1-41e3-8f91-49265842b6e0" providerId="AD" clId="Web-{D2305C33-7228-5B0E-8511-E024205BA311}" dt="2025-01-04T10:57:23.618" v="1"/>
        <pc:sldMkLst>
          <pc:docMk/>
          <pc:sldMk cId="266822294" sldId="273"/>
        </pc:sldMkLst>
        <pc:spChg chg="mod ord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266822294" sldId="273"/>
            <ac:spMk id="2" creationId="{05742B84-1503-E843-8718-38035D204EE2}"/>
          </ac:spMkLst>
        </pc:spChg>
        <pc:spChg chg="mod ord">
          <ac:chgData name="Likhitha Konasale Prakash" userId="S::x23160691@student.ncirl.ie::016c05fd-13a1-41e3-8f91-49265842b6e0" providerId="AD" clId="Web-{D2305C33-7228-5B0E-8511-E024205BA311}" dt="2025-01-04T10:57:23.618" v="1"/>
          <ac:spMkLst>
            <pc:docMk/>
            <pc:sldMk cId="266822294" sldId="273"/>
            <ac:spMk id="3" creationId="{B4CB72E8-30B4-5A26-B462-BF3A979DAC7D}"/>
          </ac:spMkLst>
        </pc:spChg>
      </pc:sldChg>
      <pc:sldMasterChg chg="add del addSldLayout delSldLayout">
        <pc:chgData name="Likhitha Konasale Prakash" userId="S::x23160691@student.ncirl.ie::016c05fd-13a1-41e3-8f91-49265842b6e0" providerId="AD" clId="Web-{D2305C33-7228-5B0E-8511-E024205BA311}" dt="2025-01-04T10:57:23.618" v="1"/>
        <pc:sldMasterMkLst>
          <pc:docMk/>
          <pc:sldMasterMk cId="2209977519" sldId="2147483648"/>
        </pc:sldMasterMkLst>
        <pc:sldLayoutChg chg="add del">
          <pc:chgData name="Likhitha Konasale Prakash" userId="S::x23160691@student.ncirl.ie::016c05fd-13a1-41e3-8f91-49265842b6e0" providerId="AD" clId="Web-{D2305C33-7228-5B0E-8511-E024205BA311}" dt="2025-01-04T10:57:23.618" v="1"/>
          <pc:sldLayoutMkLst>
            <pc:docMk/>
            <pc:sldMasterMk cId="2209977519" sldId="2147483648"/>
            <pc:sldLayoutMk cId="3168075583" sldId="2147483649"/>
          </pc:sldLayoutMkLst>
        </pc:sldLayoutChg>
        <pc:sldLayoutChg chg="add del">
          <pc:chgData name="Likhitha Konasale Prakash" userId="S::x23160691@student.ncirl.ie::016c05fd-13a1-41e3-8f91-49265842b6e0" providerId="AD" clId="Web-{D2305C33-7228-5B0E-8511-E024205BA311}" dt="2025-01-04T10:57:23.618" v="1"/>
          <pc:sldLayoutMkLst>
            <pc:docMk/>
            <pc:sldMasterMk cId="2209977519" sldId="2147483648"/>
            <pc:sldLayoutMk cId="2614314258" sldId="2147483650"/>
          </pc:sldLayoutMkLst>
        </pc:sldLayoutChg>
        <pc:sldLayoutChg chg="add del">
          <pc:chgData name="Likhitha Konasale Prakash" userId="S::x23160691@student.ncirl.ie::016c05fd-13a1-41e3-8f91-49265842b6e0" providerId="AD" clId="Web-{D2305C33-7228-5B0E-8511-E024205BA311}" dt="2025-01-04T10:57:23.618" v="1"/>
          <pc:sldLayoutMkLst>
            <pc:docMk/>
            <pc:sldMasterMk cId="2209977519" sldId="2147483648"/>
            <pc:sldLayoutMk cId="960648375" sldId="2147483651"/>
          </pc:sldLayoutMkLst>
        </pc:sldLayoutChg>
        <pc:sldLayoutChg chg="add del">
          <pc:chgData name="Likhitha Konasale Prakash" userId="S::x23160691@student.ncirl.ie::016c05fd-13a1-41e3-8f91-49265842b6e0" providerId="AD" clId="Web-{D2305C33-7228-5B0E-8511-E024205BA311}" dt="2025-01-04T10:57:23.618" v="1"/>
          <pc:sldLayoutMkLst>
            <pc:docMk/>
            <pc:sldMasterMk cId="2209977519" sldId="2147483648"/>
            <pc:sldLayoutMk cId="2782244947" sldId="2147483652"/>
          </pc:sldLayoutMkLst>
        </pc:sldLayoutChg>
        <pc:sldLayoutChg chg="add del">
          <pc:chgData name="Likhitha Konasale Prakash" userId="S::x23160691@student.ncirl.ie::016c05fd-13a1-41e3-8f91-49265842b6e0" providerId="AD" clId="Web-{D2305C33-7228-5B0E-8511-E024205BA311}" dt="2025-01-04T10:57:23.618" v="1"/>
          <pc:sldLayoutMkLst>
            <pc:docMk/>
            <pc:sldMasterMk cId="2209977519" sldId="2147483648"/>
            <pc:sldLayoutMk cId="990158736" sldId="2147483653"/>
          </pc:sldLayoutMkLst>
        </pc:sldLayoutChg>
        <pc:sldLayoutChg chg="add del">
          <pc:chgData name="Likhitha Konasale Prakash" userId="S::x23160691@student.ncirl.ie::016c05fd-13a1-41e3-8f91-49265842b6e0" providerId="AD" clId="Web-{D2305C33-7228-5B0E-8511-E024205BA311}" dt="2025-01-04T10:57:23.618" v="1"/>
          <pc:sldLayoutMkLst>
            <pc:docMk/>
            <pc:sldMasterMk cId="2209977519" sldId="2147483648"/>
            <pc:sldLayoutMk cId="727027711" sldId="2147483654"/>
          </pc:sldLayoutMkLst>
        </pc:sldLayoutChg>
        <pc:sldLayoutChg chg="add del">
          <pc:chgData name="Likhitha Konasale Prakash" userId="S::x23160691@student.ncirl.ie::016c05fd-13a1-41e3-8f91-49265842b6e0" providerId="AD" clId="Web-{D2305C33-7228-5B0E-8511-E024205BA311}" dt="2025-01-04T10:57:23.618" v="1"/>
          <pc:sldLayoutMkLst>
            <pc:docMk/>
            <pc:sldMasterMk cId="2209977519" sldId="2147483648"/>
            <pc:sldLayoutMk cId="1212999818" sldId="2147483655"/>
          </pc:sldLayoutMkLst>
        </pc:sldLayoutChg>
        <pc:sldLayoutChg chg="add del">
          <pc:chgData name="Likhitha Konasale Prakash" userId="S::x23160691@student.ncirl.ie::016c05fd-13a1-41e3-8f91-49265842b6e0" providerId="AD" clId="Web-{D2305C33-7228-5B0E-8511-E024205BA311}" dt="2025-01-04T10:57:23.618" v="1"/>
          <pc:sldLayoutMkLst>
            <pc:docMk/>
            <pc:sldMasterMk cId="2209977519" sldId="2147483648"/>
            <pc:sldLayoutMk cId="1840726560" sldId="2147483656"/>
          </pc:sldLayoutMkLst>
        </pc:sldLayoutChg>
        <pc:sldLayoutChg chg="add del">
          <pc:chgData name="Likhitha Konasale Prakash" userId="S::x23160691@student.ncirl.ie::016c05fd-13a1-41e3-8f91-49265842b6e0" providerId="AD" clId="Web-{D2305C33-7228-5B0E-8511-E024205BA311}" dt="2025-01-04T10:57:23.618" v="1"/>
          <pc:sldLayoutMkLst>
            <pc:docMk/>
            <pc:sldMasterMk cId="2209977519" sldId="2147483648"/>
            <pc:sldLayoutMk cId="3889236939" sldId="2147483657"/>
          </pc:sldLayoutMkLst>
        </pc:sldLayoutChg>
        <pc:sldLayoutChg chg="add del">
          <pc:chgData name="Likhitha Konasale Prakash" userId="S::x23160691@student.ncirl.ie::016c05fd-13a1-41e3-8f91-49265842b6e0" providerId="AD" clId="Web-{D2305C33-7228-5B0E-8511-E024205BA311}" dt="2025-01-04T10:57:23.618" v="1"/>
          <pc:sldLayoutMkLst>
            <pc:docMk/>
            <pc:sldMasterMk cId="2209977519" sldId="2147483648"/>
            <pc:sldLayoutMk cId="2910927964" sldId="2147483658"/>
          </pc:sldLayoutMkLst>
        </pc:sldLayoutChg>
        <pc:sldLayoutChg chg="add del">
          <pc:chgData name="Likhitha Konasale Prakash" userId="S::x23160691@student.ncirl.ie::016c05fd-13a1-41e3-8f91-49265842b6e0" providerId="AD" clId="Web-{D2305C33-7228-5B0E-8511-E024205BA311}" dt="2025-01-04T10:57:23.618" v="1"/>
          <pc:sldLayoutMkLst>
            <pc:docMk/>
            <pc:sldMasterMk cId="2209977519" sldId="2147483648"/>
            <pc:sldLayoutMk cId="3612223792" sldId="2147483659"/>
          </pc:sldLayoutMkLst>
        </pc:sldLayoutChg>
      </pc:sldMasterChg>
      <pc:sldMasterChg chg="add del addSldLayout delSldLayout modSldLayout">
        <pc:chgData name="Likhitha Konasale Prakash" userId="S::x23160691@student.ncirl.ie::016c05fd-13a1-41e3-8f91-49265842b6e0" providerId="AD" clId="Web-{D2305C33-7228-5B0E-8511-E024205BA311}" dt="2025-01-04T10:57:23.618" v="1"/>
        <pc:sldMasterMkLst>
          <pc:docMk/>
          <pc:sldMasterMk cId="3980189296" sldId="2147483660"/>
        </pc:sldMasterMkLst>
        <pc:sldLayoutChg chg="add del mod replId">
          <pc:chgData name="Likhitha Konasale Prakash" userId="S::x23160691@student.ncirl.ie::016c05fd-13a1-41e3-8f91-49265842b6e0" providerId="AD" clId="Web-{D2305C33-7228-5B0E-8511-E024205BA311}" dt="2025-01-04T10:57:23.618" v="1"/>
          <pc:sldLayoutMkLst>
            <pc:docMk/>
            <pc:sldMasterMk cId="3980189296" sldId="2147483660"/>
            <pc:sldLayoutMk cId="1575241142" sldId="2147483661"/>
          </pc:sldLayoutMkLst>
        </pc:sldLayoutChg>
        <pc:sldLayoutChg chg="add del mod replId">
          <pc:chgData name="Likhitha Konasale Prakash" userId="S::x23160691@student.ncirl.ie::016c05fd-13a1-41e3-8f91-49265842b6e0" providerId="AD" clId="Web-{D2305C33-7228-5B0E-8511-E024205BA311}" dt="2025-01-04T10:57:23.618" v="1"/>
          <pc:sldLayoutMkLst>
            <pc:docMk/>
            <pc:sldMasterMk cId="3980189296" sldId="2147483660"/>
            <pc:sldLayoutMk cId="1797631294" sldId="2147483662"/>
          </pc:sldLayoutMkLst>
        </pc:sldLayoutChg>
        <pc:sldLayoutChg chg="add del mod replId">
          <pc:chgData name="Likhitha Konasale Prakash" userId="S::x23160691@student.ncirl.ie::016c05fd-13a1-41e3-8f91-49265842b6e0" providerId="AD" clId="Web-{D2305C33-7228-5B0E-8511-E024205BA311}" dt="2025-01-04T10:57:23.618" v="1"/>
          <pc:sldLayoutMkLst>
            <pc:docMk/>
            <pc:sldMasterMk cId="3980189296" sldId="2147483660"/>
            <pc:sldLayoutMk cId="1660827722" sldId="2147483663"/>
          </pc:sldLayoutMkLst>
        </pc:sldLayoutChg>
        <pc:sldLayoutChg chg="add del mod replId">
          <pc:chgData name="Likhitha Konasale Prakash" userId="S::x23160691@student.ncirl.ie::016c05fd-13a1-41e3-8f91-49265842b6e0" providerId="AD" clId="Web-{D2305C33-7228-5B0E-8511-E024205BA311}" dt="2025-01-04T10:57:23.618" v="1"/>
          <pc:sldLayoutMkLst>
            <pc:docMk/>
            <pc:sldMasterMk cId="3980189296" sldId="2147483660"/>
            <pc:sldLayoutMk cId="139572778" sldId="2147483664"/>
          </pc:sldLayoutMkLst>
        </pc:sldLayoutChg>
        <pc:sldLayoutChg chg="add del mod replId">
          <pc:chgData name="Likhitha Konasale Prakash" userId="S::x23160691@student.ncirl.ie::016c05fd-13a1-41e3-8f91-49265842b6e0" providerId="AD" clId="Web-{D2305C33-7228-5B0E-8511-E024205BA311}" dt="2025-01-04T10:57:23.618" v="1"/>
          <pc:sldLayoutMkLst>
            <pc:docMk/>
            <pc:sldMasterMk cId="3980189296" sldId="2147483660"/>
            <pc:sldLayoutMk cId="1335057954" sldId="2147483665"/>
          </pc:sldLayoutMkLst>
        </pc:sldLayoutChg>
        <pc:sldLayoutChg chg="add del mod replId">
          <pc:chgData name="Likhitha Konasale Prakash" userId="S::x23160691@student.ncirl.ie::016c05fd-13a1-41e3-8f91-49265842b6e0" providerId="AD" clId="Web-{D2305C33-7228-5B0E-8511-E024205BA311}" dt="2025-01-04T10:57:23.618" v="1"/>
          <pc:sldLayoutMkLst>
            <pc:docMk/>
            <pc:sldMasterMk cId="3980189296" sldId="2147483660"/>
            <pc:sldLayoutMk cId="542067151" sldId="2147483666"/>
          </pc:sldLayoutMkLst>
        </pc:sldLayoutChg>
        <pc:sldLayoutChg chg="add del mod replId">
          <pc:chgData name="Likhitha Konasale Prakash" userId="S::x23160691@student.ncirl.ie::016c05fd-13a1-41e3-8f91-49265842b6e0" providerId="AD" clId="Web-{D2305C33-7228-5B0E-8511-E024205BA311}" dt="2025-01-04T10:57:23.618" v="1"/>
          <pc:sldLayoutMkLst>
            <pc:docMk/>
            <pc:sldMasterMk cId="3980189296" sldId="2147483660"/>
            <pc:sldLayoutMk cId="2556226297" sldId="2147483667"/>
          </pc:sldLayoutMkLst>
        </pc:sldLayoutChg>
        <pc:sldLayoutChg chg="add del mod replId">
          <pc:chgData name="Likhitha Konasale Prakash" userId="S::x23160691@student.ncirl.ie::016c05fd-13a1-41e3-8f91-49265842b6e0" providerId="AD" clId="Web-{D2305C33-7228-5B0E-8511-E024205BA311}" dt="2025-01-04T10:57:23.618" v="1"/>
          <pc:sldLayoutMkLst>
            <pc:docMk/>
            <pc:sldMasterMk cId="3980189296" sldId="2147483660"/>
            <pc:sldLayoutMk cId="1292498218" sldId="2147483668"/>
          </pc:sldLayoutMkLst>
        </pc:sldLayoutChg>
        <pc:sldLayoutChg chg="add del mod replId">
          <pc:chgData name="Likhitha Konasale Prakash" userId="S::x23160691@student.ncirl.ie::016c05fd-13a1-41e3-8f91-49265842b6e0" providerId="AD" clId="Web-{D2305C33-7228-5B0E-8511-E024205BA311}" dt="2025-01-04T10:57:23.618" v="1"/>
          <pc:sldLayoutMkLst>
            <pc:docMk/>
            <pc:sldMasterMk cId="3980189296" sldId="2147483660"/>
            <pc:sldLayoutMk cId="3369870973" sldId="2147483669"/>
          </pc:sldLayoutMkLst>
        </pc:sldLayoutChg>
        <pc:sldLayoutChg chg="add del mod replId">
          <pc:chgData name="Likhitha Konasale Prakash" userId="S::x23160691@student.ncirl.ie::016c05fd-13a1-41e3-8f91-49265842b6e0" providerId="AD" clId="Web-{D2305C33-7228-5B0E-8511-E024205BA311}" dt="2025-01-04T10:57:23.618" v="1"/>
          <pc:sldLayoutMkLst>
            <pc:docMk/>
            <pc:sldMasterMk cId="3980189296" sldId="2147483660"/>
            <pc:sldLayoutMk cId="4216287023" sldId="2147483670"/>
          </pc:sldLayoutMkLst>
        </pc:sldLayoutChg>
        <pc:sldLayoutChg chg="add del mod replId">
          <pc:chgData name="Likhitha Konasale Prakash" userId="S::x23160691@student.ncirl.ie::016c05fd-13a1-41e3-8f91-49265842b6e0" providerId="AD" clId="Web-{D2305C33-7228-5B0E-8511-E024205BA311}" dt="2025-01-04T10:57:23.618" v="1"/>
          <pc:sldLayoutMkLst>
            <pc:docMk/>
            <pc:sldMasterMk cId="3980189296" sldId="2147483660"/>
            <pc:sldLayoutMk cId="1722095463" sldId="2147483671"/>
          </pc:sldLayoutMkLst>
        </pc:sldLayoutChg>
      </pc:sldMasterChg>
    </pc:docChg>
  </pc:docChgLst>
  <pc:docChgLst>
    <pc:chgData name="Likhita Kanikicherla" userId="S::x23319739@student.ncirl.ie::e6d94ce2-4404-4688-bc1c-15c7eb9a6375" providerId="AD" clId="Web-{05736BC4-9104-3D7A-BBE1-560DCC3A99A4}"/>
    <pc:docChg chg="modSld">
      <pc:chgData name="Likhita Kanikicherla" userId="S::x23319739@student.ncirl.ie::e6d94ce2-4404-4688-bc1c-15c7eb9a6375" providerId="AD" clId="Web-{05736BC4-9104-3D7A-BBE1-560DCC3A99A4}" dt="2024-12-01T22:42:37.524" v="93" actId="20577"/>
      <pc:docMkLst>
        <pc:docMk/>
      </pc:docMkLst>
      <pc:sldChg chg="modSp">
        <pc:chgData name="Likhita Kanikicherla" userId="S::x23319739@student.ncirl.ie::e6d94ce2-4404-4688-bc1c-15c7eb9a6375" providerId="AD" clId="Web-{05736BC4-9104-3D7A-BBE1-560DCC3A99A4}" dt="2024-12-01T22:42:37.524" v="93" actId="20577"/>
        <pc:sldMkLst>
          <pc:docMk/>
          <pc:sldMk cId="0" sldId="259"/>
        </pc:sldMkLst>
        <pc:graphicFrameChg chg="modGraphic">
          <ac:chgData name="Likhita Kanikicherla" userId="S::x23319739@student.ncirl.ie::e6d94ce2-4404-4688-bc1c-15c7eb9a6375" providerId="AD" clId="Web-{05736BC4-9104-3D7A-BBE1-560DCC3A99A4}" dt="2024-12-01T22:42:37.524" v="93" actId="20577"/>
          <ac:graphicFrameMkLst>
            <pc:docMk/>
            <pc:sldMk cId="0" sldId="259"/>
            <ac:graphicFrameMk id="12" creationId="{FE539861-92D2-CDEC-50C3-0D190351000A}"/>
          </ac:graphicFrameMkLst>
        </pc:graphicFrameChg>
      </pc:sldChg>
    </pc:docChg>
  </pc:docChgLst>
  <pc:docChgLst>
    <pc:chgData name="Likhita Kanikicherla" userId="S::x23319739@student.ncirl.ie::e6d94ce2-4404-4688-bc1c-15c7eb9a6375" providerId="AD" clId="Web-{1882F4B1-C4C4-2D3E-6763-909BAE565983}"/>
    <pc:docChg chg="modSld">
      <pc:chgData name="Likhita Kanikicherla" userId="S::x23319739@student.ncirl.ie::e6d94ce2-4404-4688-bc1c-15c7eb9a6375" providerId="AD" clId="Web-{1882F4B1-C4C4-2D3E-6763-909BAE565983}" dt="2024-12-01T23:08:40.703" v="82" actId="20577"/>
      <pc:docMkLst>
        <pc:docMk/>
      </pc:docMkLst>
      <pc:sldChg chg="addSp delSp modSp mod setBg setClrOvrMap">
        <pc:chgData name="Likhita Kanikicherla" userId="S::x23319739@student.ncirl.ie::e6d94ce2-4404-4688-bc1c-15c7eb9a6375" providerId="AD" clId="Web-{1882F4B1-C4C4-2D3E-6763-909BAE565983}" dt="2024-12-01T23:08:40.703" v="82" actId="20577"/>
        <pc:sldMkLst>
          <pc:docMk/>
          <pc:sldMk cId="0" sldId="259"/>
        </pc:sldMkLst>
        <pc:spChg chg="mod">
          <ac:chgData name="Likhita Kanikicherla" userId="S::x23319739@student.ncirl.ie::e6d94ce2-4404-4688-bc1c-15c7eb9a6375" providerId="AD" clId="Web-{1882F4B1-C4C4-2D3E-6763-909BAE565983}" dt="2024-12-01T23:07:38.029" v="68"/>
          <ac:spMkLst>
            <pc:docMk/>
            <pc:sldMk cId="0" sldId="259"/>
            <ac:spMk id="2" creationId="{00000000-0000-0000-0000-000000000000}"/>
          </ac:spMkLst>
        </pc:spChg>
        <pc:spChg chg="del">
          <ac:chgData name="Likhita Kanikicherla" userId="S::x23319739@student.ncirl.ie::e6d94ce2-4404-4688-bc1c-15c7eb9a6375" providerId="AD" clId="Web-{1882F4B1-C4C4-2D3E-6763-909BAE565983}" dt="2024-12-01T23:07:38.029" v="68"/>
          <ac:spMkLst>
            <pc:docMk/>
            <pc:sldMk cId="0" sldId="259"/>
            <ac:spMk id="39" creationId="{E5F17139-31EE-46AC-B04F-DBBD852DD6CB}"/>
          </ac:spMkLst>
        </pc:spChg>
        <pc:spChg chg="del">
          <ac:chgData name="Likhita Kanikicherla" userId="S::x23319739@student.ncirl.ie::e6d94ce2-4404-4688-bc1c-15c7eb9a6375" providerId="AD" clId="Web-{1882F4B1-C4C4-2D3E-6763-909BAE565983}" dt="2024-12-01T23:07:38.029" v="68"/>
          <ac:spMkLst>
            <pc:docMk/>
            <pc:sldMk cId="0" sldId="259"/>
            <ac:spMk id="41" creationId="{AAD42DD4-86F6-4FD2-869F-32D35E310CF6}"/>
          </ac:spMkLst>
        </pc:spChg>
        <pc:spChg chg="del">
          <ac:chgData name="Likhita Kanikicherla" userId="S::x23319739@student.ncirl.ie::e6d94ce2-4404-4688-bc1c-15c7eb9a6375" providerId="AD" clId="Web-{1882F4B1-C4C4-2D3E-6763-909BAE565983}" dt="2024-12-01T23:07:38.029" v="68"/>
          <ac:spMkLst>
            <pc:docMk/>
            <pc:sldMk cId="0" sldId="259"/>
            <ac:spMk id="43" creationId="{4C36B8C5-0DEB-41B5-911D-572E2E835E3C}"/>
          </ac:spMkLst>
        </pc:spChg>
        <pc:spChg chg="del">
          <ac:chgData name="Likhita Kanikicherla" userId="S::x23319739@student.ncirl.ie::e6d94ce2-4404-4688-bc1c-15c7eb9a6375" providerId="AD" clId="Web-{1882F4B1-C4C4-2D3E-6763-909BAE565983}" dt="2024-12-01T23:07:38.029" v="68"/>
          <ac:spMkLst>
            <pc:docMk/>
            <pc:sldMk cId="0" sldId="259"/>
            <ac:spMk id="45" creationId="{B5DC987A-A8C7-4C23-9BF5-33E9F6F21DCB}"/>
          </ac:spMkLst>
        </pc:spChg>
        <pc:spChg chg="del">
          <ac:chgData name="Likhita Kanikicherla" userId="S::x23319739@student.ncirl.ie::e6d94ce2-4404-4688-bc1c-15c7eb9a6375" providerId="AD" clId="Web-{1882F4B1-C4C4-2D3E-6763-909BAE565983}" dt="2024-12-01T23:07:38.029" v="68"/>
          <ac:spMkLst>
            <pc:docMk/>
            <pc:sldMk cId="0" sldId="259"/>
            <ac:spMk id="47" creationId="{F213F2CF-C6DF-4CE1-A6F0-E3B1BFBB0B23}"/>
          </ac:spMkLst>
        </pc:spChg>
        <pc:spChg chg="del">
          <ac:chgData name="Likhita Kanikicherla" userId="S::x23319739@student.ncirl.ie::e6d94ce2-4404-4688-bc1c-15c7eb9a6375" providerId="AD" clId="Web-{1882F4B1-C4C4-2D3E-6763-909BAE565983}" dt="2024-12-01T23:07:38.029" v="68"/>
          <ac:spMkLst>
            <pc:docMk/>
            <pc:sldMk cId="0" sldId="259"/>
            <ac:spMk id="54" creationId="{84325C15-4820-4911-B66E-A5F917CFAE58}"/>
          </ac:spMkLst>
        </pc:spChg>
        <pc:spChg chg="add">
          <ac:chgData name="Likhita Kanikicherla" userId="S::x23319739@student.ncirl.ie::e6d94ce2-4404-4688-bc1c-15c7eb9a6375" providerId="AD" clId="Web-{1882F4B1-C4C4-2D3E-6763-909BAE565983}" dt="2024-12-01T23:07:38.029" v="68"/>
          <ac:spMkLst>
            <pc:docMk/>
            <pc:sldMk cId="0" sldId="259"/>
            <ac:spMk id="59" creationId="{A3EFF7B1-6CB7-47D1-AD37-B870CA2B2151}"/>
          </ac:spMkLst>
        </pc:spChg>
        <pc:spChg chg="add">
          <ac:chgData name="Likhita Kanikicherla" userId="S::x23319739@student.ncirl.ie::e6d94ce2-4404-4688-bc1c-15c7eb9a6375" providerId="AD" clId="Web-{1882F4B1-C4C4-2D3E-6763-909BAE565983}" dt="2024-12-01T23:07:38.029" v="68"/>
          <ac:spMkLst>
            <pc:docMk/>
            <pc:sldMk cId="0" sldId="259"/>
            <ac:spMk id="77" creationId="{A00D2CE1-35C1-46E6-BD59-CEE668BD90F4}"/>
          </ac:spMkLst>
        </pc:spChg>
        <pc:spChg chg="add">
          <ac:chgData name="Likhita Kanikicherla" userId="S::x23319739@student.ncirl.ie::e6d94ce2-4404-4688-bc1c-15c7eb9a6375" providerId="AD" clId="Web-{1882F4B1-C4C4-2D3E-6763-909BAE565983}" dt="2024-12-01T23:07:38.029" v="68"/>
          <ac:spMkLst>
            <pc:docMk/>
            <pc:sldMk cId="0" sldId="259"/>
            <ac:spMk id="85" creationId="{E18403B7-F2C7-4C07-8522-21C31910902C}"/>
          </ac:spMkLst>
        </pc:spChg>
        <pc:graphicFrameChg chg="mod modGraphic">
          <ac:chgData name="Likhita Kanikicherla" userId="S::x23319739@student.ncirl.ie::e6d94ce2-4404-4688-bc1c-15c7eb9a6375" providerId="AD" clId="Web-{1882F4B1-C4C4-2D3E-6763-909BAE565983}" dt="2024-12-01T23:08:40.703" v="82" actId="20577"/>
          <ac:graphicFrameMkLst>
            <pc:docMk/>
            <pc:sldMk cId="0" sldId="259"/>
            <ac:graphicFrameMk id="12" creationId="{FE539861-92D2-CDEC-50C3-0D190351000A}"/>
          </ac:graphicFrameMkLst>
        </pc:graphicFrameChg>
      </pc:sldChg>
    </pc:docChg>
  </pc:docChgLst>
  <pc:docChgLst>
    <pc:chgData name="Shruthi Chandra Babu" userId="070ad9f9-6336-4d0c-8df1-d5c4b7baf99b" providerId="ADAL" clId="{D87CFD72-A894-4F98-88DA-A8F9A77BDA0E}"/>
    <pc:docChg chg="undo custSel addSld modSld">
      <pc:chgData name="Shruthi Chandra Babu" userId="070ad9f9-6336-4d0c-8df1-d5c4b7baf99b" providerId="ADAL" clId="{D87CFD72-A894-4F98-88DA-A8F9A77BDA0E}" dt="2024-12-02T11:36:46.735" v="71" actId="1076"/>
      <pc:docMkLst>
        <pc:docMk/>
      </pc:docMkLst>
      <pc:sldChg chg="modSp mod">
        <pc:chgData name="Shruthi Chandra Babu" userId="070ad9f9-6336-4d0c-8df1-d5c4b7baf99b" providerId="ADAL" clId="{D87CFD72-A894-4F98-88DA-A8F9A77BDA0E}" dt="2024-12-02T11:23:27.810" v="21" actId="20577"/>
        <pc:sldMkLst>
          <pc:docMk/>
          <pc:sldMk cId="0" sldId="257"/>
        </pc:sldMkLst>
        <pc:spChg chg="mod">
          <ac:chgData name="Shruthi Chandra Babu" userId="070ad9f9-6336-4d0c-8df1-d5c4b7baf99b" providerId="ADAL" clId="{D87CFD72-A894-4F98-88DA-A8F9A77BDA0E}" dt="2024-12-02T11:23:27.810" v="21" actId="20577"/>
          <ac:spMkLst>
            <pc:docMk/>
            <pc:sldMk cId="0" sldId="257"/>
            <ac:spMk id="2" creationId="{00000000-0000-0000-0000-000000000000}"/>
          </ac:spMkLst>
        </pc:spChg>
      </pc:sldChg>
      <pc:sldChg chg="modSp mod">
        <pc:chgData name="Shruthi Chandra Babu" userId="070ad9f9-6336-4d0c-8df1-d5c4b7baf99b" providerId="ADAL" clId="{D87CFD72-A894-4F98-88DA-A8F9A77BDA0E}" dt="2024-12-02T11:23:38.329" v="22" actId="20577"/>
        <pc:sldMkLst>
          <pc:docMk/>
          <pc:sldMk cId="0" sldId="258"/>
        </pc:sldMkLst>
        <pc:spChg chg="mod">
          <ac:chgData name="Shruthi Chandra Babu" userId="070ad9f9-6336-4d0c-8df1-d5c4b7baf99b" providerId="ADAL" clId="{D87CFD72-A894-4F98-88DA-A8F9A77BDA0E}" dt="2024-12-02T11:23:38.329" v="22" actId="20577"/>
          <ac:spMkLst>
            <pc:docMk/>
            <pc:sldMk cId="0" sldId="258"/>
            <ac:spMk id="2" creationId="{00000000-0000-0000-0000-000000000000}"/>
          </ac:spMkLst>
        </pc:spChg>
      </pc:sldChg>
      <pc:sldChg chg="modSp mod">
        <pc:chgData name="Shruthi Chandra Babu" userId="070ad9f9-6336-4d0c-8df1-d5c4b7baf99b" providerId="ADAL" clId="{D87CFD72-A894-4F98-88DA-A8F9A77BDA0E}" dt="2024-12-02T11:36:11.525" v="68" actId="1076"/>
        <pc:sldMkLst>
          <pc:docMk/>
          <pc:sldMk cId="539788312" sldId="263"/>
        </pc:sldMkLst>
        <pc:spChg chg="mod">
          <ac:chgData name="Shruthi Chandra Babu" userId="070ad9f9-6336-4d0c-8df1-d5c4b7baf99b" providerId="ADAL" clId="{D87CFD72-A894-4F98-88DA-A8F9A77BDA0E}" dt="2024-12-02T11:36:11.525" v="68" actId="1076"/>
          <ac:spMkLst>
            <pc:docMk/>
            <pc:sldMk cId="539788312" sldId="263"/>
            <ac:spMk id="3" creationId="{F00F4CCF-7E45-F622-CCD3-159B70D022E3}"/>
          </ac:spMkLst>
        </pc:spChg>
      </pc:sldChg>
      <pc:sldChg chg="modSp add mod">
        <pc:chgData name="Shruthi Chandra Babu" userId="070ad9f9-6336-4d0c-8df1-d5c4b7baf99b" providerId="ADAL" clId="{D87CFD72-A894-4F98-88DA-A8F9A77BDA0E}" dt="2024-12-02T11:36:46.735" v="71" actId="1076"/>
        <pc:sldMkLst>
          <pc:docMk/>
          <pc:sldMk cId="2488576758" sldId="264"/>
        </pc:sldMkLst>
        <pc:spChg chg="mod">
          <ac:chgData name="Shruthi Chandra Babu" userId="070ad9f9-6336-4d0c-8df1-d5c4b7baf99b" providerId="ADAL" clId="{D87CFD72-A894-4F98-88DA-A8F9A77BDA0E}" dt="2024-12-02T11:35:22.051" v="34" actId="20577"/>
          <ac:spMkLst>
            <pc:docMk/>
            <pc:sldMk cId="2488576758" sldId="264"/>
            <ac:spMk id="2" creationId="{92221E1F-A704-C234-4F72-8DA697E23191}"/>
          </ac:spMkLst>
        </pc:spChg>
        <pc:spChg chg="mod">
          <ac:chgData name="Shruthi Chandra Babu" userId="070ad9f9-6336-4d0c-8df1-d5c4b7baf99b" providerId="ADAL" clId="{D87CFD72-A894-4F98-88DA-A8F9A77BDA0E}" dt="2024-12-02T11:36:46.735" v="71" actId="1076"/>
          <ac:spMkLst>
            <pc:docMk/>
            <pc:sldMk cId="2488576758" sldId="264"/>
            <ac:spMk id="3" creationId="{377777FC-7376-9583-D8C8-8606BC664E62}"/>
          </ac:spMkLst>
        </pc:spChg>
      </pc:sldChg>
    </pc:docChg>
  </pc:docChgLst>
  <pc:docChgLst>
    <pc:chgData name="Likhitha Konasale Prakash" userId="S::x23160691@student.ncirl.ie::016c05fd-13a1-41e3-8f91-49265842b6e0" providerId="AD" clId="Web-{F398D1F2-2BEE-2F20-0DD8-FA3C3BEF72C7}"/>
    <pc:docChg chg="addSld delSld modSld">
      <pc:chgData name="Likhitha Konasale Prakash" userId="S::x23160691@student.ncirl.ie::016c05fd-13a1-41e3-8f91-49265842b6e0" providerId="AD" clId="Web-{F398D1F2-2BEE-2F20-0DD8-FA3C3BEF72C7}" dt="2025-01-04T10:55:49.175" v="346" actId="20577"/>
      <pc:docMkLst>
        <pc:docMk/>
      </pc:docMkLst>
      <pc:sldChg chg="new del">
        <pc:chgData name="Likhitha Konasale Prakash" userId="S::x23160691@student.ncirl.ie::016c05fd-13a1-41e3-8f91-49265842b6e0" providerId="AD" clId="Web-{F398D1F2-2BEE-2F20-0DD8-FA3C3BEF72C7}" dt="2025-01-04T10:08:10.884" v="2"/>
        <pc:sldMkLst>
          <pc:docMk/>
          <pc:sldMk cId="4108967811" sldId="267"/>
        </pc:sldMkLst>
      </pc:sldChg>
      <pc:sldChg chg="modSp add mod replId modShow">
        <pc:chgData name="Likhitha Konasale Prakash" userId="S::x23160691@student.ncirl.ie::016c05fd-13a1-41e3-8f91-49265842b6e0" providerId="AD" clId="Web-{F398D1F2-2BEE-2F20-0DD8-FA3C3BEF72C7}" dt="2025-01-04T10:11:48.146" v="51" actId="20577"/>
        <pc:sldMkLst>
          <pc:docMk/>
          <pc:sldMk cId="2606248403" sldId="268"/>
        </pc:sldMkLst>
        <pc:spChg chg="mod">
          <ac:chgData name="Likhitha Konasale Prakash" userId="S::x23160691@student.ncirl.ie::016c05fd-13a1-41e3-8f91-49265842b6e0" providerId="AD" clId="Web-{F398D1F2-2BEE-2F20-0DD8-FA3C3BEF72C7}" dt="2025-01-04T10:11:48.146" v="51" actId="20577"/>
          <ac:spMkLst>
            <pc:docMk/>
            <pc:sldMk cId="2606248403" sldId="268"/>
            <ac:spMk id="2" creationId="{00000000-0000-0000-0000-000000000000}"/>
          </ac:spMkLst>
        </pc:spChg>
      </pc:sldChg>
      <pc:sldChg chg="modSp new">
        <pc:chgData name="Likhitha Konasale Prakash" userId="S::x23160691@student.ncirl.ie::016c05fd-13a1-41e3-8f91-49265842b6e0" providerId="AD" clId="Web-{F398D1F2-2BEE-2F20-0DD8-FA3C3BEF72C7}" dt="2025-01-04T10:19:30.787" v="105" actId="20577"/>
        <pc:sldMkLst>
          <pc:docMk/>
          <pc:sldMk cId="955755203" sldId="269"/>
        </pc:sldMkLst>
        <pc:spChg chg="mod">
          <ac:chgData name="Likhitha Konasale Prakash" userId="S::x23160691@student.ncirl.ie::016c05fd-13a1-41e3-8f91-49265842b6e0" providerId="AD" clId="Web-{F398D1F2-2BEE-2F20-0DD8-FA3C3BEF72C7}" dt="2025-01-04T10:12:39.382" v="62" actId="20577"/>
          <ac:spMkLst>
            <pc:docMk/>
            <pc:sldMk cId="955755203" sldId="269"/>
            <ac:spMk id="2" creationId="{809E266D-F37B-2222-621F-3855052F5C74}"/>
          </ac:spMkLst>
        </pc:spChg>
        <pc:spChg chg="mod">
          <ac:chgData name="Likhitha Konasale Prakash" userId="S::x23160691@student.ncirl.ie::016c05fd-13a1-41e3-8f91-49265842b6e0" providerId="AD" clId="Web-{F398D1F2-2BEE-2F20-0DD8-FA3C3BEF72C7}" dt="2025-01-04T10:19:30.787" v="105" actId="20577"/>
          <ac:spMkLst>
            <pc:docMk/>
            <pc:sldMk cId="955755203" sldId="269"/>
            <ac:spMk id="3" creationId="{D094CF39-364F-0D5D-96D2-33C041B0FDA5}"/>
          </ac:spMkLst>
        </pc:spChg>
      </pc:sldChg>
      <pc:sldChg chg="modSp new">
        <pc:chgData name="Likhitha Konasale Prakash" userId="S::x23160691@student.ncirl.ie::016c05fd-13a1-41e3-8f91-49265842b6e0" providerId="AD" clId="Web-{F398D1F2-2BEE-2F20-0DD8-FA3C3BEF72C7}" dt="2025-01-04T10:32:06.226" v="230" actId="20577"/>
        <pc:sldMkLst>
          <pc:docMk/>
          <pc:sldMk cId="378809859" sldId="270"/>
        </pc:sldMkLst>
        <pc:spChg chg="mod">
          <ac:chgData name="Likhitha Konasale Prakash" userId="S::x23160691@student.ncirl.ie::016c05fd-13a1-41e3-8f91-49265842b6e0" providerId="AD" clId="Web-{F398D1F2-2BEE-2F20-0DD8-FA3C3BEF72C7}" dt="2025-01-04T10:23:43.882" v="116" actId="20577"/>
          <ac:spMkLst>
            <pc:docMk/>
            <pc:sldMk cId="378809859" sldId="270"/>
            <ac:spMk id="2" creationId="{F6748551-43CF-88DE-3B88-3BBBC6EFA1DD}"/>
          </ac:spMkLst>
        </pc:spChg>
        <pc:spChg chg="mod">
          <ac:chgData name="Likhitha Konasale Prakash" userId="S::x23160691@student.ncirl.ie::016c05fd-13a1-41e3-8f91-49265842b6e0" providerId="AD" clId="Web-{F398D1F2-2BEE-2F20-0DD8-FA3C3BEF72C7}" dt="2025-01-04T10:32:06.226" v="230" actId="20577"/>
          <ac:spMkLst>
            <pc:docMk/>
            <pc:sldMk cId="378809859" sldId="270"/>
            <ac:spMk id="3" creationId="{EC2459B5-A8B3-1E85-183E-31369241622A}"/>
          </ac:spMkLst>
        </pc:spChg>
      </pc:sldChg>
      <pc:sldChg chg="addSp delSp modSp new">
        <pc:chgData name="Likhitha Konasale Prakash" userId="S::x23160691@student.ncirl.ie::016c05fd-13a1-41e3-8f91-49265842b6e0" providerId="AD" clId="Web-{F398D1F2-2BEE-2F20-0DD8-FA3C3BEF72C7}" dt="2025-01-04T10:30:22.863" v="189" actId="1076"/>
        <pc:sldMkLst>
          <pc:docMk/>
          <pc:sldMk cId="1772137758" sldId="271"/>
        </pc:sldMkLst>
        <pc:spChg chg="mod">
          <ac:chgData name="Likhitha Konasale Prakash" userId="S::x23160691@student.ncirl.ie::016c05fd-13a1-41e3-8f91-49265842b6e0" providerId="AD" clId="Web-{F398D1F2-2BEE-2F20-0DD8-FA3C3BEF72C7}" dt="2025-01-04T10:28:31.531" v="176" actId="20577"/>
          <ac:spMkLst>
            <pc:docMk/>
            <pc:sldMk cId="1772137758" sldId="271"/>
            <ac:spMk id="2" creationId="{365C1958-867C-FC5C-3BBD-FE5590506B9D}"/>
          </ac:spMkLst>
        </pc:spChg>
        <pc:spChg chg="del">
          <ac:chgData name="Likhitha Konasale Prakash" userId="S::x23160691@student.ncirl.ie::016c05fd-13a1-41e3-8f91-49265842b6e0" providerId="AD" clId="Web-{F398D1F2-2BEE-2F20-0DD8-FA3C3BEF72C7}" dt="2025-01-04T10:28:58.626" v="177"/>
          <ac:spMkLst>
            <pc:docMk/>
            <pc:sldMk cId="1772137758" sldId="271"/>
            <ac:spMk id="3" creationId="{65B1BBC3-502A-3397-46A4-AC9DD61FDA0F}"/>
          </ac:spMkLst>
        </pc:spChg>
        <pc:picChg chg="add mod ord">
          <ac:chgData name="Likhitha Konasale Prakash" userId="S::x23160691@student.ncirl.ie::016c05fd-13a1-41e3-8f91-49265842b6e0" providerId="AD" clId="Web-{F398D1F2-2BEE-2F20-0DD8-FA3C3BEF72C7}" dt="2025-01-04T10:29:09.704" v="180" actId="14100"/>
          <ac:picMkLst>
            <pc:docMk/>
            <pc:sldMk cId="1772137758" sldId="271"/>
            <ac:picMk id="4" creationId="{E59A951F-872B-8ECB-E010-BB63D7E71FFF}"/>
          </ac:picMkLst>
        </pc:picChg>
        <pc:picChg chg="add mod">
          <ac:chgData name="Likhitha Konasale Prakash" userId="S::x23160691@student.ncirl.ie::016c05fd-13a1-41e3-8f91-49265842b6e0" providerId="AD" clId="Web-{F398D1F2-2BEE-2F20-0DD8-FA3C3BEF72C7}" dt="2025-01-04T10:30:22.863" v="189" actId="1076"/>
          <ac:picMkLst>
            <pc:docMk/>
            <pc:sldMk cId="1772137758" sldId="271"/>
            <ac:picMk id="5" creationId="{AC66A32F-122C-7BC8-359A-1DFDEF9CD8E3}"/>
          </ac:picMkLst>
        </pc:picChg>
        <pc:picChg chg="add mod">
          <ac:chgData name="Likhitha Konasale Prakash" userId="S::x23160691@student.ncirl.ie::016c05fd-13a1-41e3-8f91-49265842b6e0" providerId="AD" clId="Web-{F398D1F2-2BEE-2F20-0DD8-FA3C3BEF72C7}" dt="2025-01-04T10:30:06.644" v="187" actId="1076"/>
          <ac:picMkLst>
            <pc:docMk/>
            <pc:sldMk cId="1772137758" sldId="271"/>
            <ac:picMk id="6" creationId="{6AA29CD3-AED4-6C05-9758-AB97CEFB45DF}"/>
          </ac:picMkLst>
        </pc:picChg>
      </pc:sldChg>
      <pc:sldChg chg="modSp new">
        <pc:chgData name="Likhitha Konasale Prakash" userId="S::x23160691@student.ncirl.ie::016c05fd-13a1-41e3-8f91-49265842b6e0" providerId="AD" clId="Web-{F398D1F2-2BEE-2F20-0DD8-FA3C3BEF72C7}" dt="2025-01-04T10:50:50.912" v="306" actId="20577"/>
        <pc:sldMkLst>
          <pc:docMk/>
          <pc:sldMk cId="1774278405" sldId="272"/>
        </pc:sldMkLst>
        <pc:spChg chg="mod">
          <ac:chgData name="Likhitha Konasale Prakash" userId="S::x23160691@student.ncirl.ie::016c05fd-13a1-41e3-8f91-49265842b6e0" providerId="AD" clId="Web-{F398D1F2-2BEE-2F20-0DD8-FA3C3BEF72C7}" dt="2025-01-04T10:31:23.834" v="201" actId="20577"/>
          <ac:spMkLst>
            <pc:docMk/>
            <pc:sldMk cId="1774278405" sldId="272"/>
            <ac:spMk id="2" creationId="{7E84C920-9552-7447-0EAB-0B8CE0913574}"/>
          </ac:spMkLst>
        </pc:spChg>
        <pc:spChg chg="mod">
          <ac:chgData name="Likhitha Konasale Prakash" userId="S::x23160691@student.ncirl.ie::016c05fd-13a1-41e3-8f91-49265842b6e0" providerId="AD" clId="Web-{F398D1F2-2BEE-2F20-0DD8-FA3C3BEF72C7}" dt="2025-01-04T10:50:50.912" v="306" actId="20577"/>
          <ac:spMkLst>
            <pc:docMk/>
            <pc:sldMk cId="1774278405" sldId="272"/>
            <ac:spMk id="3" creationId="{2D50BAE6-DB9D-743E-0E7E-51C7237C43BE}"/>
          </ac:spMkLst>
        </pc:spChg>
      </pc:sldChg>
      <pc:sldChg chg="addSp modSp new">
        <pc:chgData name="Likhitha Konasale Prakash" userId="S::x23160691@student.ncirl.ie::016c05fd-13a1-41e3-8f91-49265842b6e0" providerId="AD" clId="Web-{F398D1F2-2BEE-2F20-0DD8-FA3C3BEF72C7}" dt="2025-01-04T10:55:49.175" v="346" actId="20577"/>
        <pc:sldMkLst>
          <pc:docMk/>
          <pc:sldMk cId="266822294" sldId="273"/>
        </pc:sldMkLst>
        <pc:spChg chg="mod">
          <ac:chgData name="Likhitha Konasale Prakash" userId="S::x23160691@student.ncirl.ie::016c05fd-13a1-41e3-8f91-49265842b6e0" providerId="AD" clId="Web-{F398D1F2-2BEE-2F20-0DD8-FA3C3BEF72C7}" dt="2025-01-04T10:53:02.827" v="311" actId="20577"/>
          <ac:spMkLst>
            <pc:docMk/>
            <pc:sldMk cId="266822294" sldId="273"/>
            <ac:spMk id="2" creationId="{05742B84-1503-E843-8718-38035D204EE2}"/>
          </ac:spMkLst>
        </pc:spChg>
        <pc:spChg chg="mod">
          <ac:chgData name="Likhitha Konasale Prakash" userId="S::x23160691@student.ncirl.ie::016c05fd-13a1-41e3-8f91-49265842b6e0" providerId="AD" clId="Web-{F398D1F2-2BEE-2F20-0DD8-FA3C3BEF72C7}" dt="2025-01-04T10:55:49.175" v="346" actId="20577"/>
          <ac:spMkLst>
            <pc:docMk/>
            <pc:sldMk cId="266822294" sldId="273"/>
            <ac:spMk id="3" creationId="{B4CB72E8-30B4-5A26-B462-BF3A979DAC7D}"/>
          </ac:spMkLst>
        </pc:spChg>
        <pc:picChg chg="add mod modCrop">
          <ac:chgData name="Likhitha Konasale Prakash" userId="S::x23160691@student.ncirl.ie::016c05fd-13a1-41e3-8f91-49265842b6e0" providerId="AD" clId="Web-{F398D1F2-2BEE-2F20-0DD8-FA3C3BEF72C7}" dt="2025-01-04T10:55:21.378" v="335"/>
          <ac:picMkLst>
            <pc:docMk/>
            <pc:sldMk cId="266822294" sldId="273"/>
            <ac:picMk id="4" creationId="{87322721-0B56-BBC0-3844-BBD2DA065F4C}"/>
          </ac:picMkLst>
        </pc:picChg>
      </pc:sldChg>
    </pc:docChg>
  </pc:docChgLst>
  <pc:docChgLst>
    <pc:chgData name="Likhitha Konasale Prakash" userId="S::x23160691@student.ncirl.ie::016c05fd-13a1-41e3-8f91-49265842b6e0" providerId="AD" clId="Web-{99A72611-88C2-05D7-875B-BA9C18CC7256}"/>
    <pc:docChg chg="sldOrd">
      <pc:chgData name="Likhitha Konasale Prakash" userId="S::x23160691@student.ncirl.ie::016c05fd-13a1-41e3-8f91-49265842b6e0" providerId="AD" clId="Web-{99A72611-88C2-05D7-875B-BA9C18CC7256}" dt="2025-01-05T12:02:52.068" v="0"/>
      <pc:docMkLst>
        <pc:docMk/>
      </pc:docMkLst>
      <pc:sldChg chg="ord">
        <pc:chgData name="Likhitha Konasale Prakash" userId="S::x23160691@student.ncirl.ie::016c05fd-13a1-41e3-8f91-49265842b6e0" providerId="AD" clId="Web-{99A72611-88C2-05D7-875B-BA9C18CC7256}" dt="2025-01-05T12:02:52.068" v="0"/>
        <pc:sldMkLst>
          <pc:docMk/>
          <pc:sldMk cId="3863753964" sldId="274"/>
        </pc:sldMkLst>
      </pc:sldChg>
    </pc:docChg>
  </pc:docChgLst>
  <pc:docChgLst>
    <pc:chgData name="Likhitha Konasale Prakash" userId="S::x23160691@student.ncirl.ie::016c05fd-13a1-41e3-8f91-49265842b6e0" providerId="AD" clId="Web-{62BCDE65-D4B5-8B05-C90A-ED29FF168BE5}"/>
    <pc:docChg chg="addSld modSld">
      <pc:chgData name="Likhitha Konasale Prakash" userId="S::x23160691@student.ncirl.ie::016c05fd-13a1-41e3-8f91-49265842b6e0" providerId="AD" clId="Web-{62BCDE65-D4B5-8B05-C90A-ED29FF168BE5}" dt="2025-01-05T01:04:52.718" v="62" actId="20577"/>
      <pc:docMkLst>
        <pc:docMk/>
      </pc:docMkLst>
      <pc:sldChg chg="addSp delSp modSp new mod setBg">
        <pc:chgData name="Likhitha Konasale Prakash" userId="S::x23160691@student.ncirl.ie::016c05fd-13a1-41e3-8f91-49265842b6e0" providerId="AD" clId="Web-{62BCDE65-D4B5-8B05-C90A-ED29FF168BE5}" dt="2025-01-05T01:04:52.718" v="62" actId="20577"/>
        <pc:sldMkLst>
          <pc:docMk/>
          <pc:sldMk cId="2679879396" sldId="280"/>
        </pc:sldMkLst>
        <pc:spChg chg="mod">
          <ac:chgData name="Likhitha Konasale Prakash" userId="S::x23160691@student.ncirl.ie::016c05fd-13a1-41e3-8f91-49265842b6e0" providerId="AD" clId="Web-{62BCDE65-D4B5-8B05-C90A-ED29FF168BE5}" dt="2025-01-05T00:59:17.214" v="26"/>
          <ac:spMkLst>
            <pc:docMk/>
            <pc:sldMk cId="2679879396" sldId="280"/>
            <ac:spMk id="2" creationId="{91E9FCA9-7CB1-9828-3202-4E96B6E73AB4}"/>
          </ac:spMkLst>
        </pc:spChg>
        <pc:spChg chg="mod">
          <ac:chgData name="Likhitha Konasale Prakash" userId="S::x23160691@student.ncirl.ie::016c05fd-13a1-41e3-8f91-49265842b6e0" providerId="AD" clId="Web-{62BCDE65-D4B5-8B05-C90A-ED29FF168BE5}" dt="2025-01-05T01:04:52.718" v="62" actId="20577"/>
          <ac:spMkLst>
            <pc:docMk/>
            <pc:sldMk cId="2679879396" sldId="280"/>
            <ac:spMk id="3" creationId="{DA8E7DA6-F47A-1955-EE41-05052187D28B}"/>
          </ac:spMkLst>
        </pc:spChg>
        <pc:spChg chg="add del">
          <ac:chgData name="Likhitha Konasale Prakash" userId="S::x23160691@student.ncirl.ie::016c05fd-13a1-41e3-8f91-49265842b6e0" providerId="AD" clId="Web-{62BCDE65-D4B5-8B05-C90A-ED29FF168BE5}" dt="2025-01-05T00:59:08.948" v="23"/>
          <ac:spMkLst>
            <pc:docMk/>
            <pc:sldMk cId="2679879396" sldId="280"/>
            <ac:spMk id="9" creationId="{9F7D5CDA-D291-4307-BF55-1381FED29634}"/>
          </ac:spMkLst>
        </pc:spChg>
        <pc:spChg chg="add del">
          <ac:chgData name="Likhitha Konasale Prakash" userId="S::x23160691@student.ncirl.ie::016c05fd-13a1-41e3-8f91-49265842b6e0" providerId="AD" clId="Web-{62BCDE65-D4B5-8B05-C90A-ED29FF168BE5}" dt="2025-01-05T00:59:08.948" v="23"/>
          <ac:spMkLst>
            <pc:docMk/>
            <pc:sldMk cId="2679879396" sldId="280"/>
            <ac:spMk id="11" creationId="{59B296B9-C5A5-4E4F-9B60-C907B5F1466C}"/>
          </ac:spMkLst>
        </pc:spChg>
        <pc:spChg chg="add del">
          <ac:chgData name="Likhitha Konasale Prakash" userId="S::x23160691@student.ncirl.ie::016c05fd-13a1-41e3-8f91-49265842b6e0" providerId="AD" clId="Web-{62BCDE65-D4B5-8B05-C90A-ED29FF168BE5}" dt="2025-01-05T00:59:08.948" v="23"/>
          <ac:spMkLst>
            <pc:docMk/>
            <pc:sldMk cId="2679879396" sldId="280"/>
            <ac:spMk id="13" creationId="{D0300FD3-5AF1-6305-15FA-9078072672E2}"/>
          </ac:spMkLst>
        </pc:spChg>
        <pc:spChg chg="add">
          <ac:chgData name="Likhitha Konasale Prakash" userId="S::x23160691@student.ncirl.ie::016c05fd-13a1-41e3-8f91-49265842b6e0" providerId="AD" clId="Web-{62BCDE65-D4B5-8B05-C90A-ED29FF168BE5}" dt="2025-01-05T00:59:17.214" v="26"/>
          <ac:spMkLst>
            <pc:docMk/>
            <pc:sldMk cId="2679879396" sldId="280"/>
            <ac:spMk id="19" creationId="{9F7D5CDA-D291-4307-BF55-1381FED29634}"/>
          </ac:spMkLst>
        </pc:spChg>
        <pc:spChg chg="add">
          <ac:chgData name="Likhitha Konasale Prakash" userId="S::x23160691@student.ncirl.ie::016c05fd-13a1-41e3-8f91-49265842b6e0" providerId="AD" clId="Web-{62BCDE65-D4B5-8B05-C90A-ED29FF168BE5}" dt="2025-01-05T00:59:17.214" v="26"/>
          <ac:spMkLst>
            <pc:docMk/>
            <pc:sldMk cId="2679879396" sldId="280"/>
            <ac:spMk id="21" creationId="{59B296B9-C5A5-4E4F-9B60-C907B5F1466C}"/>
          </ac:spMkLst>
        </pc:spChg>
        <pc:spChg chg="add">
          <ac:chgData name="Likhitha Konasale Prakash" userId="S::x23160691@student.ncirl.ie::016c05fd-13a1-41e3-8f91-49265842b6e0" providerId="AD" clId="Web-{62BCDE65-D4B5-8B05-C90A-ED29FF168BE5}" dt="2025-01-05T00:59:17.214" v="26"/>
          <ac:spMkLst>
            <pc:docMk/>
            <pc:sldMk cId="2679879396" sldId="280"/>
            <ac:spMk id="22" creationId="{D0300FD3-5AF1-6305-15FA-9078072672E2}"/>
          </ac:spMkLst>
        </pc:spChg>
        <pc:grpChg chg="add del">
          <ac:chgData name="Likhitha Konasale Prakash" userId="S::x23160691@student.ncirl.ie::016c05fd-13a1-41e3-8f91-49265842b6e0" providerId="AD" clId="Web-{62BCDE65-D4B5-8B05-C90A-ED29FF168BE5}" dt="2025-01-05T00:59:17.167" v="25"/>
          <ac:grpSpMkLst>
            <pc:docMk/>
            <pc:sldMk cId="2679879396" sldId="280"/>
            <ac:grpSpMk id="16" creationId="{5EFBDE31-BB3E-6CFC-23CD-B5976DA38438}"/>
          </ac:grpSpMkLst>
        </pc:grpChg>
        <pc:picChg chg="add del">
          <ac:chgData name="Likhitha Konasale Prakash" userId="S::x23160691@student.ncirl.ie::016c05fd-13a1-41e3-8f91-49265842b6e0" providerId="AD" clId="Web-{62BCDE65-D4B5-8B05-C90A-ED29FF168BE5}" dt="2025-01-05T00:59:08.948" v="23"/>
          <ac:picMkLst>
            <pc:docMk/>
            <pc:sldMk cId="2679879396" sldId="280"/>
            <ac:picMk id="5" creationId="{541F766A-18B1-4089-9081-9A1677013364}"/>
          </ac:picMkLst>
        </pc:picChg>
        <pc:picChg chg="add del">
          <ac:chgData name="Likhitha Konasale Prakash" userId="S::x23160691@student.ncirl.ie::016c05fd-13a1-41e3-8f91-49265842b6e0" providerId="AD" clId="Web-{62BCDE65-D4B5-8B05-C90A-ED29FF168BE5}" dt="2025-01-05T00:59:17.167" v="25"/>
          <ac:picMkLst>
            <pc:docMk/>
            <pc:sldMk cId="2679879396" sldId="280"/>
            <ac:picMk id="15" creationId="{982D1BC7-BA71-7812-784D-347F85FB30AD}"/>
          </ac:picMkLst>
        </pc:picChg>
        <pc:picChg chg="add">
          <ac:chgData name="Likhitha Konasale Prakash" userId="S::x23160691@student.ncirl.ie::016c05fd-13a1-41e3-8f91-49265842b6e0" providerId="AD" clId="Web-{62BCDE65-D4B5-8B05-C90A-ED29FF168BE5}" dt="2025-01-05T00:59:17.214" v="26"/>
          <ac:picMkLst>
            <pc:docMk/>
            <pc:sldMk cId="2679879396" sldId="280"/>
            <ac:picMk id="20" creationId="{541F766A-18B1-4089-9081-9A1677013364}"/>
          </ac:picMkLst>
        </pc:picChg>
      </pc:sldChg>
      <pc:sldChg chg="addSp delSp modSp new mod setBg setClrOvrMap">
        <pc:chgData name="Likhitha Konasale Prakash" userId="S::x23160691@student.ncirl.ie::016c05fd-13a1-41e3-8f91-49265842b6e0" providerId="AD" clId="Web-{62BCDE65-D4B5-8B05-C90A-ED29FF168BE5}" dt="2025-01-05T01:04:36.654" v="61" actId="14100"/>
        <pc:sldMkLst>
          <pc:docMk/>
          <pc:sldMk cId="2392282456" sldId="281"/>
        </pc:sldMkLst>
        <pc:spChg chg="mod">
          <ac:chgData name="Likhitha Konasale Prakash" userId="S::x23160691@student.ncirl.ie::016c05fd-13a1-41e3-8f91-49265842b6e0" providerId="AD" clId="Web-{62BCDE65-D4B5-8B05-C90A-ED29FF168BE5}" dt="2025-01-05T01:04:04.934" v="57"/>
          <ac:spMkLst>
            <pc:docMk/>
            <pc:sldMk cId="2392282456" sldId="281"/>
            <ac:spMk id="2" creationId="{A82EAF20-096F-F5AB-3919-C204D8116976}"/>
          </ac:spMkLst>
        </pc:spChg>
        <pc:spChg chg="mod">
          <ac:chgData name="Likhitha Konasale Prakash" userId="S::x23160691@student.ncirl.ie::016c05fd-13a1-41e3-8f91-49265842b6e0" providerId="AD" clId="Web-{62BCDE65-D4B5-8B05-C90A-ED29FF168BE5}" dt="2025-01-05T01:04:36.654" v="61" actId="14100"/>
          <ac:spMkLst>
            <pc:docMk/>
            <pc:sldMk cId="2392282456" sldId="281"/>
            <ac:spMk id="3" creationId="{3C27D8F3-59D5-6B04-750C-F0FCB2484CDD}"/>
          </ac:spMkLst>
        </pc:spChg>
        <pc:spChg chg="add del">
          <ac:chgData name="Likhitha Konasale Prakash" userId="S::x23160691@student.ncirl.ie::016c05fd-13a1-41e3-8f91-49265842b6e0" providerId="AD" clId="Web-{62BCDE65-D4B5-8B05-C90A-ED29FF168BE5}" dt="2025-01-05T01:04:04.934" v="56"/>
          <ac:spMkLst>
            <pc:docMk/>
            <pc:sldMk cId="2392282456" sldId="281"/>
            <ac:spMk id="10" creationId="{AFA67CD3-AB4E-4A7A-BEB8-53C445D8C44E}"/>
          </ac:spMkLst>
        </pc:spChg>
        <pc:spChg chg="add del">
          <ac:chgData name="Likhitha Konasale Prakash" userId="S::x23160691@student.ncirl.ie::016c05fd-13a1-41e3-8f91-49265842b6e0" providerId="AD" clId="Web-{62BCDE65-D4B5-8B05-C90A-ED29FF168BE5}" dt="2025-01-05T01:04:04.934" v="56"/>
          <ac:spMkLst>
            <pc:docMk/>
            <pc:sldMk cId="2392282456" sldId="281"/>
            <ac:spMk id="14" creationId="{339C8D78-A644-462F-B674-F440635E5353}"/>
          </ac:spMkLst>
        </pc:spChg>
        <pc:spChg chg="add">
          <ac:chgData name="Likhitha Konasale Prakash" userId="S::x23160691@student.ncirl.ie::016c05fd-13a1-41e3-8f91-49265842b6e0" providerId="AD" clId="Web-{62BCDE65-D4B5-8B05-C90A-ED29FF168BE5}" dt="2025-01-05T01:04:04.934" v="57"/>
          <ac:spMkLst>
            <pc:docMk/>
            <pc:sldMk cId="2392282456" sldId="281"/>
            <ac:spMk id="16" creationId="{E0D60ECE-8986-45DC-B7FE-EC7699B466B8}"/>
          </ac:spMkLst>
        </pc:spChg>
        <pc:spChg chg="add">
          <ac:chgData name="Likhitha Konasale Prakash" userId="S::x23160691@student.ncirl.ie::016c05fd-13a1-41e3-8f91-49265842b6e0" providerId="AD" clId="Web-{62BCDE65-D4B5-8B05-C90A-ED29FF168BE5}" dt="2025-01-05T01:04:04.934" v="57"/>
          <ac:spMkLst>
            <pc:docMk/>
            <pc:sldMk cId="2392282456" sldId="281"/>
            <ac:spMk id="17" creationId="{96964194-5878-40D2-8EC0-DDC58387FA56}"/>
          </ac:spMkLst>
        </pc:spChg>
        <pc:spChg chg="add">
          <ac:chgData name="Likhitha Konasale Prakash" userId="S::x23160691@student.ncirl.ie::016c05fd-13a1-41e3-8f91-49265842b6e0" providerId="AD" clId="Web-{62BCDE65-D4B5-8B05-C90A-ED29FF168BE5}" dt="2025-01-05T01:04:04.934" v="57"/>
          <ac:spMkLst>
            <pc:docMk/>
            <pc:sldMk cId="2392282456" sldId="281"/>
            <ac:spMk id="18" creationId="{5344AE7A-3667-47F6-B313-BEDACE7CB511}"/>
          </ac:spMkLst>
        </pc:spChg>
        <pc:picChg chg="add del">
          <ac:chgData name="Likhitha Konasale Prakash" userId="S::x23160691@student.ncirl.ie::016c05fd-13a1-41e3-8f91-49265842b6e0" providerId="AD" clId="Web-{62BCDE65-D4B5-8B05-C90A-ED29FF168BE5}" dt="2025-01-05T01:04:04.934" v="56"/>
          <ac:picMkLst>
            <pc:docMk/>
            <pc:sldMk cId="2392282456" sldId="281"/>
            <ac:picMk id="7" creationId="{92E5CD20-E9DC-7A3A-BA97-67605EDECCB3}"/>
          </ac:picMkLst>
        </pc:picChg>
        <pc:picChg chg="add del">
          <ac:chgData name="Likhitha Konasale Prakash" userId="S::x23160691@student.ncirl.ie::016c05fd-13a1-41e3-8f91-49265842b6e0" providerId="AD" clId="Web-{62BCDE65-D4B5-8B05-C90A-ED29FF168BE5}" dt="2025-01-05T01:04:04.934" v="56"/>
          <ac:picMkLst>
            <pc:docMk/>
            <pc:sldMk cId="2392282456" sldId="281"/>
            <ac:picMk id="12" creationId="{07CF545F-9C2E-4446-97CD-AD92990C2B68}"/>
          </ac:picMkLst>
        </pc:picChg>
        <pc:picChg chg="add">
          <ac:chgData name="Likhitha Konasale Prakash" userId="S::x23160691@student.ncirl.ie::016c05fd-13a1-41e3-8f91-49265842b6e0" providerId="AD" clId="Web-{62BCDE65-D4B5-8B05-C90A-ED29FF168BE5}" dt="2025-01-05T01:04:04.934" v="57"/>
          <ac:picMkLst>
            <pc:docMk/>
            <pc:sldMk cId="2392282456" sldId="281"/>
            <ac:picMk id="19" creationId="{B32FE226-0EF3-E4C1-0B78-61C6BDB81B68}"/>
          </ac:picMkLst>
        </pc:picChg>
      </pc:sldChg>
    </pc:docChg>
  </pc:docChgLst>
  <pc:docChgLst>
    <pc:chgData name="Shruthi Chandra Babu" userId="S::x23248556@student.ncirl.ie::070ad9f9-6336-4d0c-8df1-d5c4b7baf99b" providerId="AD" clId="Web-{43A0ECC8-59A9-FFF1-5FCD-48219C837597}"/>
    <pc:docChg chg="modSld">
      <pc:chgData name="Shruthi Chandra Babu" userId="S::x23248556@student.ncirl.ie::070ad9f9-6336-4d0c-8df1-d5c4b7baf99b" providerId="AD" clId="Web-{43A0ECC8-59A9-FFF1-5FCD-48219C837597}" dt="2025-01-05T12:38:37.428" v="4" actId="20577"/>
      <pc:docMkLst>
        <pc:docMk/>
      </pc:docMkLst>
      <pc:sldChg chg="modSp">
        <pc:chgData name="Shruthi Chandra Babu" userId="S::x23248556@student.ncirl.ie::070ad9f9-6336-4d0c-8df1-d5c4b7baf99b" providerId="AD" clId="Web-{43A0ECC8-59A9-FFF1-5FCD-48219C837597}" dt="2025-01-05T12:38:37.428" v="4" actId="20577"/>
        <pc:sldMkLst>
          <pc:docMk/>
          <pc:sldMk cId="0" sldId="257"/>
        </pc:sldMkLst>
        <pc:spChg chg="mod">
          <ac:chgData name="Shruthi Chandra Babu" userId="S::x23248556@student.ncirl.ie::070ad9f9-6336-4d0c-8df1-d5c4b7baf99b" providerId="AD" clId="Web-{43A0ECC8-59A9-FFF1-5FCD-48219C837597}" dt="2025-01-05T12:38:37.428" v="4" actId="20577"/>
          <ac:spMkLst>
            <pc:docMk/>
            <pc:sldMk cId="0" sldId="257"/>
            <ac:spMk id="3" creationId="{00000000-0000-0000-0000-000000000000}"/>
          </ac:spMkLst>
        </pc:spChg>
      </pc:sldChg>
    </pc:docChg>
  </pc:docChgLst>
  <pc:docChgLst>
    <pc:chgData name="Likhita Kanikicherla" userId="S::x23319739@student.ncirl.ie::e6d94ce2-4404-4688-bc1c-15c7eb9a6375" providerId="AD" clId="Web-{C7C3754E-F0BD-5CC3-B34C-C782AD3B6477}"/>
    <pc:docChg chg="modSld">
      <pc:chgData name="Likhita Kanikicherla" userId="S::x23319739@student.ncirl.ie::e6d94ce2-4404-4688-bc1c-15c7eb9a6375" providerId="AD" clId="Web-{C7C3754E-F0BD-5CC3-B34C-C782AD3B6477}" dt="2024-12-01T19:11:42.751" v="1"/>
      <pc:docMkLst>
        <pc:docMk/>
      </pc:docMkLst>
      <pc:sldChg chg="addSp delSp modSp">
        <pc:chgData name="Likhita Kanikicherla" userId="S::x23319739@student.ncirl.ie::e6d94ce2-4404-4688-bc1c-15c7eb9a6375" providerId="AD" clId="Web-{C7C3754E-F0BD-5CC3-B34C-C782AD3B6477}" dt="2024-12-01T19:11:42.751" v="1"/>
        <pc:sldMkLst>
          <pc:docMk/>
          <pc:sldMk cId="0" sldId="259"/>
        </pc:sldMkLst>
        <pc:spChg chg="add del mod">
          <ac:chgData name="Likhita Kanikicherla" userId="S::x23319739@student.ncirl.ie::e6d94ce2-4404-4688-bc1c-15c7eb9a6375" providerId="AD" clId="Web-{C7C3754E-F0BD-5CC3-B34C-C782AD3B6477}" dt="2024-12-01T19:11:42.751" v="1"/>
          <ac:spMkLst>
            <pc:docMk/>
            <pc:sldMk cId="0" sldId="259"/>
            <ac:spMk id="31" creationId="{F57F4D76-5A66-5302-C9BF-31D28A5524E9}"/>
          </ac:spMkLst>
        </pc:spChg>
        <pc:graphicFrameChg chg="add del">
          <ac:chgData name="Likhita Kanikicherla" userId="S::x23319739@student.ncirl.ie::e6d94ce2-4404-4688-bc1c-15c7eb9a6375" providerId="AD" clId="Web-{C7C3754E-F0BD-5CC3-B34C-C782AD3B6477}" dt="2024-12-01T19:11:42.751" v="1"/>
          <ac:graphicFrameMkLst>
            <pc:docMk/>
            <pc:sldMk cId="0" sldId="259"/>
            <ac:graphicFrameMk id="12" creationId="{FE539861-92D2-CDEC-50C3-0D190351000A}"/>
          </ac:graphicFrameMkLst>
        </pc:graphicFrameChg>
      </pc:sldChg>
    </pc:docChg>
  </pc:docChgLst>
  <pc:docChgLst>
    <pc:chgData name="Soumya Madhav" userId="S::x23332018@student.ncirl.ie::6cbd4a07-cbb9-4cdc-b593-83b053d97dfa" providerId="AD" clId="Web-{F0D2522B-1C0B-E8E6-47AE-3380ACFB9122}"/>
    <pc:docChg chg="addSld delSld modSld sldOrd">
      <pc:chgData name="Soumya Madhav" userId="S::x23332018@student.ncirl.ie::6cbd4a07-cbb9-4cdc-b593-83b053d97dfa" providerId="AD" clId="Web-{F0D2522B-1C0B-E8E6-47AE-3380ACFB9122}" dt="2024-12-01T22:06:25.074" v="375" actId="20577"/>
      <pc:docMkLst>
        <pc:docMk/>
      </pc:docMkLst>
      <pc:sldChg chg="modSp ord">
        <pc:chgData name="Soumya Madhav" userId="S::x23332018@student.ncirl.ie::6cbd4a07-cbb9-4cdc-b593-83b053d97dfa" providerId="AD" clId="Web-{F0D2522B-1C0B-E8E6-47AE-3380ACFB9122}" dt="2024-12-01T21:26:11.369" v="142" actId="20577"/>
        <pc:sldMkLst>
          <pc:docMk/>
          <pc:sldMk cId="0" sldId="257"/>
        </pc:sldMkLst>
        <pc:spChg chg="mod">
          <ac:chgData name="Soumya Madhav" userId="S::x23332018@student.ncirl.ie::6cbd4a07-cbb9-4cdc-b593-83b053d97dfa" providerId="AD" clId="Web-{F0D2522B-1C0B-E8E6-47AE-3380ACFB9122}" dt="2024-12-01T18:56:09.517" v="3" actId="20577"/>
          <ac:spMkLst>
            <pc:docMk/>
            <pc:sldMk cId="0" sldId="257"/>
            <ac:spMk id="2" creationId="{00000000-0000-0000-0000-000000000000}"/>
          </ac:spMkLst>
        </pc:spChg>
        <pc:spChg chg="mod">
          <ac:chgData name="Soumya Madhav" userId="S::x23332018@student.ncirl.ie::6cbd4a07-cbb9-4cdc-b593-83b053d97dfa" providerId="AD" clId="Web-{F0D2522B-1C0B-E8E6-47AE-3380ACFB9122}" dt="2024-12-01T21:26:11.369" v="142" actId="20577"/>
          <ac:spMkLst>
            <pc:docMk/>
            <pc:sldMk cId="0" sldId="257"/>
            <ac:spMk id="3" creationId="{00000000-0000-0000-0000-000000000000}"/>
          </ac:spMkLst>
        </pc:spChg>
      </pc:sldChg>
      <pc:sldChg chg="addSp delSp modSp new">
        <pc:chgData name="Soumya Madhav" userId="S::x23332018@student.ncirl.ie::6cbd4a07-cbb9-4cdc-b593-83b053d97dfa" providerId="AD" clId="Web-{F0D2522B-1C0B-E8E6-47AE-3380ACFB9122}" dt="2024-12-01T22:06:25.074" v="375" actId="20577"/>
        <pc:sldMkLst>
          <pc:docMk/>
          <pc:sldMk cId="539788312" sldId="263"/>
        </pc:sldMkLst>
        <pc:spChg chg="mod">
          <ac:chgData name="Soumya Madhav" userId="S::x23332018@student.ncirl.ie::6cbd4a07-cbb9-4cdc-b593-83b053d97dfa" providerId="AD" clId="Web-{F0D2522B-1C0B-E8E6-47AE-3380ACFB9122}" dt="2024-12-01T21:14:40.721" v="24" actId="20577"/>
          <ac:spMkLst>
            <pc:docMk/>
            <pc:sldMk cId="539788312" sldId="263"/>
            <ac:spMk id="2" creationId="{F1A1570D-F372-046C-9CF5-E2A2302A94E5}"/>
          </ac:spMkLst>
        </pc:spChg>
        <pc:spChg chg="mod">
          <ac:chgData name="Soumya Madhav" userId="S::x23332018@student.ncirl.ie::6cbd4a07-cbb9-4cdc-b593-83b053d97dfa" providerId="AD" clId="Web-{F0D2522B-1C0B-E8E6-47AE-3380ACFB9122}" dt="2024-12-01T22:06:25.074" v="375" actId="20577"/>
          <ac:spMkLst>
            <pc:docMk/>
            <pc:sldMk cId="539788312" sldId="263"/>
            <ac:spMk id="3" creationId="{F00F4CCF-7E45-F622-CCD3-159B70D022E3}"/>
          </ac:spMkLst>
        </pc:spChg>
        <pc:spChg chg="add del">
          <ac:chgData name="Soumya Madhav" userId="S::x23332018@student.ncirl.ie::6cbd4a07-cbb9-4cdc-b593-83b053d97dfa" providerId="AD" clId="Web-{F0D2522B-1C0B-E8E6-47AE-3380ACFB9122}" dt="2024-12-01T21:14:42.784" v="26"/>
          <ac:spMkLst>
            <pc:docMk/>
            <pc:sldMk cId="539788312" sldId="263"/>
            <ac:spMk id="4" creationId="{8C9F91F6-1240-9590-1518-7C27BB305EAB}"/>
          </ac:spMkLst>
        </pc:spChg>
        <pc:picChg chg="add mod">
          <ac:chgData name="Soumya Madhav" userId="S::x23332018@student.ncirl.ie::6cbd4a07-cbb9-4cdc-b593-83b053d97dfa" providerId="AD" clId="Web-{F0D2522B-1C0B-E8E6-47AE-3380ACFB9122}" dt="2024-12-01T21:23:52.193" v="71" actId="1076"/>
          <ac:picMkLst>
            <pc:docMk/>
            <pc:sldMk cId="539788312" sldId="263"/>
            <ac:picMk id="5" creationId="{39D8A864-A5D1-5AA5-A96A-57DDB54413E6}"/>
          </ac:picMkLst>
        </pc:picChg>
        <pc:picChg chg="add mod">
          <ac:chgData name="Soumya Madhav" userId="S::x23332018@student.ncirl.ie::6cbd4a07-cbb9-4cdc-b593-83b053d97dfa" providerId="AD" clId="Web-{F0D2522B-1C0B-E8E6-47AE-3380ACFB9122}" dt="2024-12-01T21:28:35.702" v="149" actId="14100"/>
          <ac:picMkLst>
            <pc:docMk/>
            <pc:sldMk cId="539788312" sldId="263"/>
            <ac:picMk id="6" creationId="{B2D4D33D-4EA3-EC47-71D8-A4648B536D9C}"/>
          </ac:picMkLst>
        </pc:picChg>
      </pc:sldChg>
      <pc:sldChg chg="new del">
        <pc:chgData name="Soumya Madhav" userId="S::x23332018@student.ncirl.ie::6cbd4a07-cbb9-4cdc-b593-83b053d97dfa" providerId="AD" clId="Web-{F0D2522B-1C0B-E8E6-47AE-3380ACFB9122}" dt="2024-12-01T21:10:49.976" v="5"/>
        <pc:sldMkLst>
          <pc:docMk/>
          <pc:sldMk cId="3074691490" sldId="263"/>
        </pc:sldMkLst>
      </pc:sldChg>
    </pc:docChg>
  </pc:docChgLst>
  <pc:docChgLst>
    <pc:chgData clId="Web-{CD53A006-E020-26C7-4014-3551104BA452}"/>
    <pc:docChg chg="addSld">
      <pc:chgData name="" userId="" providerId="" clId="Web-{CD53A006-E020-26C7-4014-3551104BA452}" dt="2025-01-02T23:18:58.318" v="0"/>
      <pc:docMkLst>
        <pc:docMk/>
      </pc:docMkLst>
      <pc:sldChg chg="add replId">
        <pc:chgData name="" userId="" providerId="" clId="Web-{CD53A006-E020-26C7-4014-3551104BA452}" dt="2025-01-02T23:18:58.318" v="0"/>
        <pc:sldMkLst>
          <pc:docMk/>
          <pc:sldMk cId="1491115037" sldId="266"/>
        </pc:sldMkLst>
      </pc:sldChg>
    </pc:docChg>
  </pc:docChgLst>
  <pc:docChgLst>
    <pc:chgData name="Shruthi Chandra Babu" userId="S::x23248556@student.ncirl.ie::070ad9f9-6336-4d0c-8df1-d5c4b7baf99b" providerId="AD" clId="Web-{CD53A006-E020-26C7-4014-3551104BA452}"/>
    <pc:docChg chg="modSld">
      <pc:chgData name="Shruthi Chandra Babu" userId="S::x23248556@student.ncirl.ie::070ad9f9-6336-4d0c-8df1-d5c4b7baf99b" providerId="AD" clId="Web-{CD53A006-E020-26C7-4014-3551104BA452}" dt="2025-01-02T23:19:29.413" v="14" actId="1076"/>
      <pc:docMkLst>
        <pc:docMk/>
      </pc:docMkLst>
      <pc:sldChg chg="modSp">
        <pc:chgData name="Shruthi Chandra Babu" userId="S::x23248556@student.ncirl.ie::070ad9f9-6336-4d0c-8df1-d5c4b7baf99b" providerId="AD" clId="Web-{CD53A006-E020-26C7-4014-3551104BA452}" dt="2025-01-02T23:19:29.413" v="14" actId="1076"/>
        <pc:sldMkLst>
          <pc:docMk/>
          <pc:sldMk cId="1491115037" sldId="266"/>
        </pc:sldMkLst>
        <pc:spChg chg="mod">
          <ac:chgData name="Shruthi Chandra Babu" userId="S::x23248556@student.ncirl.ie::070ad9f9-6336-4d0c-8df1-d5c4b7baf99b" providerId="AD" clId="Web-{CD53A006-E020-26C7-4014-3551104BA452}" dt="2025-01-02T23:19:29.413" v="14" actId="1076"/>
          <ac:spMkLst>
            <pc:docMk/>
            <pc:sldMk cId="1491115037" sldId="266"/>
            <ac:spMk id="2" creationId="{00000000-0000-0000-0000-000000000000}"/>
          </ac:spMkLst>
        </pc:spChg>
        <pc:spChg chg="mod">
          <ac:chgData name="Shruthi Chandra Babu" userId="S::x23248556@student.ncirl.ie::070ad9f9-6336-4d0c-8df1-d5c4b7baf99b" providerId="AD" clId="Web-{CD53A006-E020-26C7-4014-3551104BA452}" dt="2025-01-02T23:19:05.974" v="0" actId="20577"/>
          <ac:spMkLst>
            <pc:docMk/>
            <pc:sldMk cId="1491115037" sldId="266"/>
            <ac:spMk id="3" creationId="{00000000-0000-0000-0000-000000000000}"/>
          </ac:spMkLst>
        </pc:spChg>
      </pc:sldChg>
    </pc:docChg>
  </pc:docChgLst>
  <pc:docChgLst>
    <pc:chgData name="Shruthi Chandra Babu" userId="S::x23248556@student.ncirl.ie::070ad9f9-6336-4d0c-8df1-d5c4b7baf99b" providerId="AD" clId="Web-{ACF7DF61-70CA-824D-0943-FCA7EFD7FE76}"/>
    <pc:docChg chg="modSld">
      <pc:chgData name="Shruthi Chandra Babu" userId="S::x23248556@student.ncirl.ie::070ad9f9-6336-4d0c-8df1-d5c4b7baf99b" providerId="AD" clId="Web-{ACF7DF61-70CA-824D-0943-FCA7EFD7FE76}" dt="2024-12-02T09:12:21.756" v="3" actId="1076"/>
      <pc:docMkLst>
        <pc:docMk/>
      </pc:docMkLst>
      <pc:sldChg chg="addSp modSp mod setBg">
        <pc:chgData name="Shruthi Chandra Babu" userId="S::x23248556@student.ncirl.ie::070ad9f9-6336-4d0c-8df1-d5c4b7baf99b" providerId="AD" clId="Web-{ACF7DF61-70CA-824D-0943-FCA7EFD7FE76}" dt="2024-12-02T09:12:21.756" v="3" actId="1076"/>
        <pc:sldMkLst>
          <pc:docMk/>
          <pc:sldMk cId="539788312" sldId="263"/>
        </pc:sldMkLst>
        <pc:spChg chg="mod">
          <ac:chgData name="Shruthi Chandra Babu" userId="S::x23248556@student.ncirl.ie::070ad9f9-6336-4d0c-8df1-d5c4b7baf99b" providerId="AD" clId="Web-{ACF7DF61-70CA-824D-0943-FCA7EFD7FE76}" dt="2024-12-02T09:11:42.939" v="0"/>
          <ac:spMkLst>
            <pc:docMk/>
            <pc:sldMk cId="539788312" sldId="263"/>
            <ac:spMk id="2" creationId="{F1A1570D-F372-046C-9CF5-E2A2302A94E5}"/>
          </ac:spMkLst>
        </pc:spChg>
        <pc:spChg chg="mod">
          <ac:chgData name="Shruthi Chandra Babu" userId="S::x23248556@student.ncirl.ie::070ad9f9-6336-4d0c-8df1-d5c4b7baf99b" providerId="AD" clId="Web-{ACF7DF61-70CA-824D-0943-FCA7EFD7FE76}" dt="2024-12-02T09:12:21.756" v="3" actId="1076"/>
          <ac:spMkLst>
            <pc:docMk/>
            <pc:sldMk cId="539788312" sldId="263"/>
            <ac:spMk id="3" creationId="{F00F4CCF-7E45-F622-CCD3-159B70D022E3}"/>
          </ac:spMkLst>
        </pc:spChg>
        <pc:spChg chg="add">
          <ac:chgData name="Shruthi Chandra Babu" userId="S::x23248556@student.ncirl.ie::070ad9f9-6336-4d0c-8df1-d5c4b7baf99b" providerId="AD" clId="Web-{ACF7DF61-70CA-824D-0943-FCA7EFD7FE76}" dt="2024-12-02T09:11:42.939" v="0"/>
          <ac:spMkLst>
            <pc:docMk/>
            <pc:sldMk cId="539788312" sldId="263"/>
            <ac:spMk id="11" creationId="{61293230-B0F6-45B1-96D1-13D18E242995}"/>
          </ac:spMkLst>
        </pc:spChg>
        <pc:spChg chg="add">
          <ac:chgData name="Shruthi Chandra Babu" userId="S::x23248556@student.ncirl.ie::070ad9f9-6336-4d0c-8df1-d5c4b7baf99b" providerId="AD" clId="Web-{ACF7DF61-70CA-824D-0943-FCA7EFD7FE76}" dt="2024-12-02T09:11:42.939" v="0"/>
          <ac:spMkLst>
            <pc:docMk/>
            <pc:sldMk cId="539788312" sldId="263"/>
            <ac:spMk id="13" creationId="{627FF48C-AF46-4D52-998F-ED0BDDEEF2E1}"/>
          </ac:spMkLst>
        </pc:spChg>
        <pc:picChg chg="mod ord">
          <ac:chgData name="Shruthi Chandra Babu" userId="S::x23248556@student.ncirl.ie::070ad9f9-6336-4d0c-8df1-d5c4b7baf99b" providerId="AD" clId="Web-{ACF7DF61-70CA-824D-0943-FCA7EFD7FE76}" dt="2024-12-02T09:11:42.939" v="0"/>
          <ac:picMkLst>
            <pc:docMk/>
            <pc:sldMk cId="539788312" sldId="263"/>
            <ac:picMk id="5" creationId="{39D8A864-A5D1-5AA5-A96A-57DDB54413E6}"/>
          </ac:picMkLst>
        </pc:picChg>
        <pc:picChg chg="mod">
          <ac:chgData name="Shruthi Chandra Babu" userId="S::x23248556@student.ncirl.ie::070ad9f9-6336-4d0c-8df1-d5c4b7baf99b" providerId="AD" clId="Web-{ACF7DF61-70CA-824D-0943-FCA7EFD7FE76}" dt="2024-12-02T09:11:42.939" v="0"/>
          <ac:picMkLst>
            <pc:docMk/>
            <pc:sldMk cId="539788312" sldId="263"/>
            <ac:picMk id="6" creationId="{B2D4D33D-4EA3-EC47-71D8-A4648B536D9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27D1E1-D656-4816-B4FF-6E29F4934083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ED2144-D01B-45B3-BB11-17ADB15456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 this method the housing dataset of is obtained from Kaggle that has the house sale prices for King County.</a:t>
          </a:r>
        </a:p>
      </dgm:t>
    </dgm:pt>
    <dgm:pt modelId="{46D60134-C255-43A7-89F5-28AAA95C4AC2}" type="parTrans" cxnId="{55E4EA1B-EF7C-4668-A886-8B3FE141E2C1}">
      <dgm:prSet/>
      <dgm:spPr/>
      <dgm:t>
        <a:bodyPr/>
        <a:lstStyle/>
        <a:p>
          <a:endParaRPr lang="en-US"/>
        </a:p>
      </dgm:t>
    </dgm:pt>
    <dgm:pt modelId="{1B9E0329-BEB7-41F6-A9C3-81018C8965D6}" type="sibTrans" cxnId="{55E4EA1B-EF7C-4668-A886-8B3FE141E2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FCA3308-5CD7-446D-96C6-3594C61FDE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dataset has around 21000 records with 21 unique features of the properties.</a:t>
          </a:r>
        </a:p>
      </dgm:t>
    </dgm:pt>
    <dgm:pt modelId="{B1C1878B-0054-47F5-BA37-25FA35BC03CC}" type="parTrans" cxnId="{3CC8B29F-AC07-427A-AA77-73CA4C50FC57}">
      <dgm:prSet/>
      <dgm:spPr/>
      <dgm:t>
        <a:bodyPr/>
        <a:lstStyle/>
        <a:p>
          <a:endParaRPr lang="en-US"/>
        </a:p>
      </dgm:t>
    </dgm:pt>
    <dgm:pt modelId="{D662C18F-89A0-4724-9A8E-F6538252C257}" type="sibTrans" cxnId="{3CC8B29F-AC07-427A-AA77-73CA4C50FC5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B7DC7A5-CFAB-43D7-B839-BBA30051F9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 a part of programming the dataset is stored in mongodb database programmatically by creating a database named Housing data and collection named House Price.</a:t>
          </a:r>
        </a:p>
      </dgm:t>
    </dgm:pt>
    <dgm:pt modelId="{034A2A79-BD1C-4B7D-A1F4-52B9DDDD7F13}" type="parTrans" cxnId="{395F86CB-3E16-4303-AA8E-F0209DB83664}">
      <dgm:prSet/>
      <dgm:spPr/>
      <dgm:t>
        <a:bodyPr/>
        <a:lstStyle/>
        <a:p>
          <a:endParaRPr lang="en-US"/>
        </a:p>
      </dgm:t>
    </dgm:pt>
    <dgm:pt modelId="{DF0FD2CD-B046-44F9-A15C-6716A1D5C3A1}" type="sibTrans" cxnId="{395F86CB-3E16-4303-AA8E-F0209DB8366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A99ECB0-B30D-49D3-B7BE-881C0E4469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Few of the queries were performed after successfully storing the dataset into the database retrieved some data programmatically.</a:t>
          </a:r>
        </a:p>
      </dgm:t>
    </dgm:pt>
    <dgm:pt modelId="{877BCB16-0FC8-4BA3-BB27-ADC4F9A63762}" type="parTrans" cxnId="{C4E8D615-A304-44B8-B5B4-8889D7846B29}">
      <dgm:prSet/>
      <dgm:spPr/>
      <dgm:t>
        <a:bodyPr/>
        <a:lstStyle/>
        <a:p>
          <a:endParaRPr lang="en-US"/>
        </a:p>
      </dgm:t>
    </dgm:pt>
    <dgm:pt modelId="{734B74C2-3D7D-400F-BE06-DEA19C809E7C}" type="sibTrans" cxnId="{C4E8D615-A304-44B8-B5B4-8889D7846B29}">
      <dgm:prSet/>
      <dgm:spPr/>
      <dgm:t>
        <a:bodyPr/>
        <a:lstStyle/>
        <a:p>
          <a:endParaRPr lang="en-US"/>
        </a:p>
      </dgm:t>
    </dgm:pt>
    <dgm:pt modelId="{933FA3D0-DCF0-4305-8BEA-0127FD4EC8B0}" type="pres">
      <dgm:prSet presAssocID="{D427D1E1-D656-4816-B4FF-6E29F4934083}" presName="root" presStyleCnt="0">
        <dgm:presLayoutVars>
          <dgm:dir/>
          <dgm:resizeHandles val="exact"/>
        </dgm:presLayoutVars>
      </dgm:prSet>
      <dgm:spPr/>
    </dgm:pt>
    <dgm:pt modelId="{CE061997-7BE2-401C-AB1F-002863F41AC3}" type="pres">
      <dgm:prSet presAssocID="{D427D1E1-D656-4816-B4FF-6E29F4934083}" presName="container" presStyleCnt="0">
        <dgm:presLayoutVars>
          <dgm:dir/>
          <dgm:resizeHandles val="exact"/>
        </dgm:presLayoutVars>
      </dgm:prSet>
      <dgm:spPr/>
    </dgm:pt>
    <dgm:pt modelId="{AE6AA4DB-9992-430E-B09C-A5071E29D6DA}" type="pres">
      <dgm:prSet presAssocID="{1CED2144-D01B-45B3-BB11-17ADB15456DD}" presName="compNode" presStyleCnt="0"/>
      <dgm:spPr/>
    </dgm:pt>
    <dgm:pt modelId="{E93E6EFB-6F07-4B7C-AF44-FC60876C69DB}" type="pres">
      <dgm:prSet presAssocID="{1CED2144-D01B-45B3-BB11-17ADB15456DD}" presName="iconBgRect" presStyleLbl="bgShp" presStyleIdx="0" presStyleCnt="4"/>
      <dgm:spPr/>
    </dgm:pt>
    <dgm:pt modelId="{9259940F-20DF-4FF1-8BBD-5E90AC386495}" type="pres">
      <dgm:prSet presAssocID="{1CED2144-D01B-45B3-BB11-17ADB15456D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8E7B4B40-D988-4914-A434-41246E746C35}" type="pres">
      <dgm:prSet presAssocID="{1CED2144-D01B-45B3-BB11-17ADB15456DD}" presName="spaceRect" presStyleCnt="0"/>
      <dgm:spPr/>
    </dgm:pt>
    <dgm:pt modelId="{42C5297E-0DBC-4B9C-9546-E82E7E1CD183}" type="pres">
      <dgm:prSet presAssocID="{1CED2144-D01B-45B3-BB11-17ADB15456DD}" presName="textRect" presStyleLbl="revTx" presStyleIdx="0" presStyleCnt="4">
        <dgm:presLayoutVars>
          <dgm:chMax val="1"/>
          <dgm:chPref val="1"/>
        </dgm:presLayoutVars>
      </dgm:prSet>
      <dgm:spPr/>
    </dgm:pt>
    <dgm:pt modelId="{005B25C4-C23A-4EB8-949E-7794C75ADDEF}" type="pres">
      <dgm:prSet presAssocID="{1B9E0329-BEB7-41F6-A9C3-81018C8965D6}" presName="sibTrans" presStyleLbl="sibTrans2D1" presStyleIdx="0" presStyleCnt="0"/>
      <dgm:spPr/>
    </dgm:pt>
    <dgm:pt modelId="{94B11DE1-F54D-4C8E-8A4A-60ED711AF6FA}" type="pres">
      <dgm:prSet presAssocID="{8FCA3308-5CD7-446D-96C6-3594C61FDE46}" presName="compNode" presStyleCnt="0"/>
      <dgm:spPr/>
    </dgm:pt>
    <dgm:pt modelId="{8E6B23CB-884A-49EA-AC37-14A5FD16E69C}" type="pres">
      <dgm:prSet presAssocID="{8FCA3308-5CD7-446D-96C6-3594C61FDE46}" presName="iconBgRect" presStyleLbl="bgShp" presStyleIdx="1" presStyleCnt="4"/>
      <dgm:spPr/>
    </dgm:pt>
    <dgm:pt modelId="{27ADE7AE-579B-41B1-A155-40529C90882D}" type="pres">
      <dgm:prSet presAssocID="{8FCA3308-5CD7-446D-96C6-3594C61FDE4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055E738-B6BE-4D40-9512-54821103F7A4}" type="pres">
      <dgm:prSet presAssocID="{8FCA3308-5CD7-446D-96C6-3594C61FDE46}" presName="spaceRect" presStyleCnt="0"/>
      <dgm:spPr/>
    </dgm:pt>
    <dgm:pt modelId="{7B0B7573-D145-43D7-8C4E-0B34751ECDF9}" type="pres">
      <dgm:prSet presAssocID="{8FCA3308-5CD7-446D-96C6-3594C61FDE46}" presName="textRect" presStyleLbl="revTx" presStyleIdx="1" presStyleCnt="4">
        <dgm:presLayoutVars>
          <dgm:chMax val="1"/>
          <dgm:chPref val="1"/>
        </dgm:presLayoutVars>
      </dgm:prSet>
      <dgm:spPr/>
    </dgm:pt>
    <dgm:pt modelId="{7FE79931-84DB-4F88-850C-E4D6BB328D0C}" type="pres">
      <dgm:prSet presAssocID="{D662C18F-89A0-4724-9A8E-F6538252C257}" presName="sibTrans" presStyleLbl="sibTrans2D1" presStyleIdx="0" presStyleCnt="0"/>
      <dgm:spPr/>
    </dgm:pt>
    <dgm:pt modelId="{22E7843B-95E3-4D28-942A-E877F612ABBD}" type="pres">
      <dgm:prSet presAssocID="{BB7DC7A5-CFAB-43D7-B839-BBA30051F974}" presName="compNode" presStyleCnt="0"/>
      <dgm:spPr/>
    </dgm:pt>
    <dgm:pt modelId="{2E7FA687-7277-49DE-90C0-5762F814844C}" type="pres">
      <dgm:prSet presAssocID="{BB7DC7A5-CFAB-43D7-B839-BBA30051F974}" presName="iconBgRect" presStyleLbl="bgShp" presStyleIdx="2" presStyleCnt="4"/>
      <dgm:spPr/>
    </dgm:pt>
    <dgm:pt modelId="{11C07A33-DA88-4787-A912-DDFDABFC4139}" type="pres">
      <dgm:prSet presAssocID="{BB7DC7A5-CFAB-43D7-B839-BBA30051F97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5B4F8BA-0ECC-4ADC-B64F-21B5CC1B43A4}" type="pres">
      <dgm:prSet presAssocID="{BB7DC7A5-CFAB-43D7-B839-BBA30051F974}" presName="spaceRect" presStyleCnt="0"/>
      <dgm:spPr/>
    </dgm:pt>
    <dgm:pt modelId="{C64A45A6-5A33-408D-9C1F-60A8B4A3FAED}" type="pres">
      <dgm:prSet presAssocID="{BB7DC7A5-CFAB-43D7-B839-BBA30051F974}" presName="textRect" presStyleLbl="revTx" presStyleIdx="2" presStyleCnt="4">
        <dgm:presLayoutVars>
          <dgm:chMax val="1"/>
          <dgm:chPref val="1"/>
        </dgm:presLayoutVars>
      </dgm:prSet>
      <dgm:spPr/>
    </dgm:pt>
    <dgm:pt modelId="{80C2FCF5-BC04-4582-839A-4CA6DF3F7C39}" type="pres">
      <dgm:prSet presAssocID="{DF0FD2CD-B046-44F9-A15C-6716A1D5C3A1}" presName="sibTrans" presStyleLbl="sibTrans2D1" presStyleIdx="0" presStyleCnt="0"/>
      <dgm:spPr/>
    </dgm:pt>
    <dgm:pt modelId="{3B2D266C-8E72-4C4E-A2CB-ACE4FB79443C}" type="pres">
      <dgm:prSet presAssocID="{9A99ECB0-B30D-49D3-B7BE-881C0E4469C9}" presName="compNode" presStyleCnt="0"/>
      <dgm:spPr/>
    </dgm:pt>
    <dgm:pt modelId="{B41AB24E-4BA9-4E40-B371-B7B655244995}" type="pres">
      <dgm:prSet presAssocID="{9A99ECB0-B30D-49D3-B7BE-881C0E4469C9}" presName="iconBgRect" presStyleLbl="bgShp" presStyleIdx="3" presStyleCnt="4"/>
      <dgm:spPr/>
    </dgm:pt>
    <dgm:pt modelId="{8CFBF21C-653B-4A1F-B614-8264864880B0}" type="pres">
      <dgm:prSet presAssocID="{9A99ECB0-B30D-49D3-B7BE-881C0E4469C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DE90962-1EA1-4B1B-9F76-88D2F6EF8328}" type="pres">
      <dgm:prSet presAssocID="{9A99ECB0-B30D-49D3-B7BE-881C0E4469C9}" presName="spaceRect" presStyleCnt="0"/>
      <dgm:spPr/>
    </dgm:pt>
    <dgm:pt modelId="{3B67B7FD-C94B-450A-AB10-486AE6BFC05D}" type="pres">
      <dgm:prSet presAssocID="{9A99ECB0-B30D-49D3-B7BE-881C0E4469C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3352510-9D25-4CF2-A5B4-592B036125A1}" type="presOf" srcId="{D427D1E1-D656-4816-B4FF-6E29F4934083}" destId="{933FA3D0-DCF0-4305-8BEA-0127FD4EC8B0}" srcOrd="0" destOrd="0" presId="urn:microsoft.com/office/officeart/2018/2/layout/IconCircleList"/>
    <dgm:cxn modelId="{C4E8D615-A304-44B8-B5B4-8889D7846B29}" srcId="{D427D1E1-D656-4816-B4FF-6E29F4934083}" destId="{9A99ECB0-B30D-49D3-B7BE-881C0E4469C9}" srcOrd="3" destOrd="0" parTransId="{877BCB16-0FC8-4BA3-BB27-ADC4F9A63762}" sibTransId="{734B74C2-3D7D-400F-BE06-DEA19C809E7C}"/>
    <dgm:cxn modelId="{55E4EA1B-EF7C-4668-A886-8B3FE141E2C1}" srcId="{D427D1E1-D656-4816-B4FF-6E29F4934083}" destId="{1CED2144-D01B-45B3-BB11-17ADB15456DD}" srcOrd="0" destOrd="0" parTransId="{46D60134-C255-43A7-89F5-28AAA95C4AC2}" sibTransId="{1B9E0329-BEB7-41F6-A9C3-81018C8965D6}"/>
    <dgm:cxn modelId="{EACB282A-118C-41D9-B91E-97F8D2C8E8C1}" type="presOf" srcId="{1CED2144-D01B-45B3-BB11-17ADB15456DD}" destId="{42C5297E-0DBC-4B9C-9546-E82E7E1CD183}" srcOrd="0" destOrd="0" presId="urn:microsoft.com/office/officeart/2018/2/layout/IconCircleList"/>
    <dgm:cxn modelId="{9E22B763-21C6-4548-9C08-25461D4CD4FA}" type="presOf" srcId="{BB7DC7A5-CFAB-43D7-B839-BBA30051F974}" destId="{C64A45A6-5A33-408D-9C1F-60A8B4A3FAED}" srcOrd="0" destOrd="0" presId="urn:microsoft.com/office/officeart/2018/2/layout/IconCircleList"/>
    <dgm:cxn modelId="{B78A1D56-B300-4C4B-8D30-76180642D0FB}" type="presOf" srcId="{1B9E0329-BEB7-41F6-A9C3-81018C8965D6}" destId="{005B25C4-C23A-4EB8-949E-7794C75ADDEF}" srcOrd="0" destOrd="0" presId="urn:microsoft.com/office/officeart/2018/2/layout/IconCircleList"/>
    <dgm:cxn modelId="{E8C25579-EC87-443C-848D-4F198BE131A6}" type="presOf" srcId="{8FCA3308-5CD7-446D-96C6-3594C61FDE46}" destId="{7B0B7573-D145-43D7-8C4E-0B34751ECDF9}" srcOrd="0" destOrd="0" presId="urn:microsoft.com/office/officeart/2018/2/layout/IconCircleList"/>
    <dgm:cxn modelId="{3CC8B29F-AC07-427A-AA77-73CA4C50FC57}" srcId="{D427D1E1-D656-4816-B4FF-6E29F4934083}" destId="{8FCA3308-5CD7-446D-96C6-3594C61FDE46}" srcOrd="1" destOrd="0" parTransId="{B1C1878B-0054-47F5-BA37-25FA35BC03CC}" sibTransId="{D662C18F-89A0-4724-9A8E-F6538252C257}"/>
    <dgm:cxn modelId="{A8EC9FA1-042F-4886-8300-9FE0696D87AC}" type="presOf" srcId="{9A99ECB0-B30D-49D3-B7BE-881C0E4469C9}" destId="{3B67B7FD-C94B-450A-AB10-486AE6BFC05D}" srcOrd="0" destOrd="0" presId="urn:microsoft.com/office/officeart/2018/2/layout/IconCircleList"/>
    <dgm:cxn modelId="{F977D2AB-AD8E-4301-ACA6-B13DF9893B96}" type="presOf" srcId="{D662C18F-89A0-4724-9A8E-F6538252C257}" destId="{7FE79931-84DB-4F88-850C-E4D6BB328D0C}" srcOrd="0" destOrd="0" presId="urn:microsoft.com/office/officeart/2018/2/layout/IconCircleList"/>
    <dgm:cxn modelId="{395F86CB-3E16-4303-AA8E-F0209DB83664}" srcId="{D427D1E1-D656-4816-B4FF-6E29F4934083}" destId="{BB7DC7A5-CFAB-43D7-B839-BBA30051F974}" srcOrd="2" destOrd="0" parTransId="{034A2A79-BD1C-4B7D-A1F4-52B9DDDD7F13}" sibTransId="{DF0FD2CD-B046-44F9-A15C-6716A1D5C3A1}"/>
    <dgm:cxn modelId="{F72221F3-4C10-4F54-83DA-CFA76F349F20}" type="presOf" srcId="{DF0FD2CD-B046-44F9-A15C-6716A1D5C3A1}" destId="{80C2FCF5-BC04-4582-839A-4CA6DF3F7C39}" srcOrd="0" destOrd="0" presId="urn:microsoft.com/office/officeart/2018/2/layout/IconCircleList"/>
    <dgm:cxn modelId="{E9BE49A9-280B-4727-A30B-C870507C81B8}" type="presParOf" srcId="{933FA3D0-DCF0-4305-8BEA-0127FD4EC8B0}" destId="{CE061997-7BE2-401C-AB1F-002863F41AC3}" srcOrd="0" destOrd="0" presId="urn:microsoft.com/office/officeart/2018/2/layout/IconCircleList"/>
    <dgm:cxn modelId="{D6DA2E8A-700D-46A8-8581-CF723FD5BA61}" type="presParOf" srcId="{CE061997-7BE2-401C-AB1F-002863F41AC3}" destId="{AE6AA4DB-9992-430E-B09C-A5071E29D6DA}" srcOrd="0" destOrd="0" presId="urn:microsoft.com/office/officeart/2018/2/layout/IconCircleList"/>
    <dgm:cxn modelId="{C83EACC5-A572-4AAD-A713-7127EED9614B}" type="presParOf" srcId="{AE6AA4DB-9992-430E-B09C-A5071E29D6DA}" destId="{E93E6EFB-6F07-4B7C-AF44-FC60876C69DB}" srcOrd="0" destOrd="0" presId="urn:microsoft.com/office/officeart/2018/2/layout/IconCircleList"/>
    <dgm:cxn modelId="{67A688B6-6126-463B-B548-45FE5605DB95}" type="presParOf" srcId="{AE6AA4DB-9992-430E-B09C-A5071E29D6DA}" destId="{9259940F-20DF-4FF1-8BBD-5E90AC386495}" srcOrd="1" destOrd="0" presId="urn:microsoft.com/office/officeart/2018/2/layout/IconCircleList"/>
    <dgm:cxn modelId="{37FBEA86-788C-4230-B59D-74CC536C8E40}" type="presParOf" srcId="{AE6AA4DB-9992-430E-B09C-A5071E29D6DA}" destId="{8E7B4B40-D988-4914-A434-41246E746C35}" srcOrd="2" destOrd="0" presId="urn:microsoft.com/office/officeart/2018/2/layout/IconCircleList"/>
    <dgm:cxn modelId="{44A335E0-F137-465C-90DD-67074EC7021F}" type="presParOf" srcId="{AE6AA4DB-9992-430E-B09C-A5071E29D6DA}" destId="{42C5297E-0DBC-4B9C-9546-E82E7E1CD183}" srcOrd="3" destOrd="0" presId="urn:microsoft.com/office/officeart/2018/2/layout/IconCircleList"/>
    <dgm:cxn modelId="{FE038716-017A-41A1-8E7D-3A13F4050414}" type="presParOf" srcId="{CE061997-7BE2-401C-AB1F-002863F41AC3}" destId="{005B25C4-C23A-4EB8-949E-7794C75ADDEF}" srcOrd="1" destOrd="0" presId="urn:microsoft.com/office/officeart/2018/2/layout/IconCircleList"/>
    <dgm:cxn modelId="{0307E65C-F6C5-49EE-A725-31601435ABE2}" type="presParOf" srcId="{CE061997-7BE2-401C-AB1F-002863F41AC3}" destId="{94B11DE1-F54D-4C8E-8A4A-60ED711AF6FA}" srcOrd="2" destOrd="0" presId="urn:microsoft.com/office/officeart/2018/2/layout/IconCircleList"/>
    <dgm:cxn modelId="{6E4C3DC4-1689-42F7-A84A-434CF683F422}" type="presParOf" srcId="{94B11DE1-F54D-4C8E-8A4A-60ED711AF6FA}" destId="{8E6B23CB-884A-49EA-AC37-14A5FD16E69C}" srcOrd="0" destOrd="0" presId="urn:microsoft.com/office/officeart/2018/2/layout/IconCircleList"/>
    <dgm:cxn modelId="{C1D31FD2-2AC0-4A49-9856-10F1FA574501}" type="presParOf" srcId="{94B11DE1-F54D-4C8E-8A4A-60ED711AF6FA}" destId="{27ADE7AE-579B-41B1-A155-40529C90882D}" srcOrd="1" destOrd="0" presId="urn:microsoft.com/office/officeart/2018/2/layout/IconCircleList"/>
    <dgm:cxn modelId="{19A084B8-61FD-47EE-BA26-0499E1EBB432}" type="presParOf" srcId="{94B11DE1-F54D-4C8E-8A4A-60ED711AF6FA}" destId="{5055E738-B6BE-4D40-9512-54821103F7A4}" srcOrd="2" destOrd="0" presId="urn:microsoft.com/office/officeart/2018/2/layout/IconCircleList"/>
    <dgm:cxn modelId="{251305A9-C431-40BC-943F-C0E7A78A6A8F}" type="presParOf" srcId="{94B11DE1-F54D-4C8E-8A4A-60ED711AF6FA}" destId="{7B0B7573-D145-43D7-8C4E-0B34751ECDF9}" srcOrd="3" destOrd="0" presId="urn:microsoft.com/office/officeart/2018/2/layout/IconCircleList"/>
    <dgm:cxn modelId="{8CEA2DFF-5655-4664-829D-525B4F5C9933}" type="presParOf" srcId="{CE061997-7BE2-401C-AB1F-002863F41AC3}" destId="{7FE79931-84DB-4F88-850C-E4D6BB328D0C}" srcOrd="3" destOrd="0" presId="urn:microsoft.com/office/officeart/2018/2/layout/IconCircleList"/>
    <dgm:cxn modelId="{FDA0EAA3-9259-4748-AD60-E8526E4C1778}" type="presParOf" srcId="{CE061997-7BE2-401C-AB1F-002863F41AC3}" destId="{22E7843B-95E3-4D28-942A-E877F612ABBD}" srcOrd="4" destOrd="0" presId="urn:microsoft.com/office/officeart/2018/2/layout/IconCircleList"/>
    <dgm:cxn modelId="{48AC9FC3-CEF1-4C68-AFB3-7C59CB3F5D32}" type="presParOf" srcId="{22E7843B-95E3-4D28-942A-E877F612ABBD}" destId="{2E7FA687-7277-49DE-90C0-5762F814844C}" srcOrd="0" destOrd="0" presId="urn:microsoft.com/office/officeart/2018/2/layout/IconCircleList"/>
    <dgm:cxn modelId="{1FCFA688-C671-48F8-ADE4-860CE243F719}" type="presParOf" srcId="{22E7843B-95E3-4D28-942A-E877F612ABBD}" destId="{11C07A33-DA88-4787-A912-DDFDABFC4139}" srcOrd="1" destOrd="0" presId="urn:microsoft.com/office/officeart/2018/2/layout/IconCircleList"/>
    <dgm:cxn modelId="{961A7B2F-608F-4FCC-BAF2-810848712BB5}" type="presParOf" srcId="{22E7843B-95E3-4D28-942A-E877F612ABBD}" destId="{45B4F8BA-0ECC-4ADC-B64F-21B5CC1B43A4}" srcOrd="2" destOrd="0" presId="urn:microsoft.com/office/officeart/2018/2/layout/IconCircleList"/>
    <dgm:cxn modelId="{B4F35F8B-D64F-42E0-9D91-F731DEDCA40F}" type="presParOf" srcId="{22E7843B-95E3-4D28-942A-E877F612ABBD}" destId="{C64A45A6-5A33-408D-9C1F-60A8B4A3FAED}" srcOrd="3" destOrd="0" presId="urn:microsoft.com/office/officeart/2018/2/layout/IconCircleList"/>
    <dgm:cxn modelId="{5A2A246F-ACBD-4147-89D6-F2D81A20D6D8}" type="presParOf" srcId="{CE061997-7BE2-401C-AB1F-002863F41AC3}" destId="{80C2FCF5-BC04-4582-839A-4CA6DF3F7C39}" srcOrd="5" destOrd="0" presId="urn:microsoft.com/office/officeart/2018/2/layout/IconCircleList"/>
    <dgm:cxn modelId="{F151DF45-2B1C-4C7D-9D25-C359B1ABB123}" type="presParOf" srcId="{CE061997-7BE2-401C-AB1F-002863F41AC3}" destId="{3B2D266C-8E72-4C4E-A2CB-ACE4FB79443C}" srcOrd="6" destOrd="0" presId="urn:microsoft.com/office/officeart/2018/2/layout/IconCircleList"/>
    <dgm:cxn modelId="{20A9DB2C-0DC0-4868-BAE3-C22458B4826B}" type="presParOf" srcId="{3B2D266C-8E72-4C4E-A2CB-ACE4FB79443C}" destId="{B41AB24E-4BA9-4E40-B371-B7B655244995}" srcOrd="0" destOrd="0" presId="urn:microsoft.com/office/officeart/2018/2/layout/IconCircleList"/>
    <dgm:cxn modelId="{C875FBE8-3C67-4436-9A4F-8281245979FF}" type="presParOf" srcId="{3B2D266C-8E72-4C4E-A2CB-ACE4FB79443C}" destId="{8CFBF21C-653B-4A1F-B614-8264864880B0}" srcOrd="1" destOrd="0" presId="urn:microsoft.com/office/officeart/2018/2/layout/IconCircleList"/>
    <dgm:cxn modelId="{FAEB231E-A81F-4567-853F-6FCE80CAEEFC}" type="presParOf" srcId="{3B2D266C-8E72-4C4E-A2CB-ACE4FB79443C}" destId="{ADE90962-1EA1-4B1B-9F76-88D2F6EF8328}" srcOrd="2" destOrd="0" presId="urn:microsoft.com/office/officeart/2018/2/layout/IconCircleList"/>
    <dgm:cxn modelId="{9F3EA4BE-D8E6-4669-9FC0-284A17B989FE}" type="presParOf" srcId="{3B2D266C-8E72-4C4E-A2CB-ACE4FB79443C}" destId="{3B67B7FD-C94B-450A-AB10-486AE6BFC05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DEF1CD-2072-4E5C-948E-322D2B2270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4860632-4EF2-4E2D-8FD1-BB54C44A1B14}">
      <dgm:prSet/>
      <dgm:spPr/>
      <dgm:t>
        <a:bodyPr/>
        <a:lstStyle/>
        <a:p>
          <a:pPr rtl="0"/>
          <a:r>
            <a:rPr lang="en-US"/>
            <a:t>The dataset</a:t>
          </a:r>
          <a:r>
            <a:rPr lang="en-US">
              <a:latin typeface="Calibri"/>
            </a:rPr>
            <a:t> was loaded into pandas dataframe.</a:t>
          </a:r>
          <a:endParaRPr lang="en-US"/>
        </a:p>
      </dgm:t>
    </dgm:pt>
    <dgm:pt modelId="{C250A198-B8C0-43F1-884D-33DD6387AC28}" type="parTrans" cxnId="{B61EA023-6921-4705-8013-A00427869086}">
      <dgm:prSet/>
      <dgm:spPr/>
      <dgm:t>
        <a:bodyPr/>
        <a:lstStyle/>
        <a:p>
          <a:endParaRPr lang="en-US"/>
        </a:p>
      </dgm:t>
    </dgm:pt>
    <dgm:pt modelId="{5D31C294-3958-440A-947E-0982D7806F02}" type="sibTrans" cxnId="{B61EA023-6921-4705-8013-A00427869086}">
      <dgm:prSet/>
      <dgm:spPr/>
      <dgm:t>
        <a:bodyPr/>
        <a:lstStyle/>
        <a:p>
          <a:endParaRPr lang="en-US"/>
        </a:p>
      </dgm:t>
    </dgm:pt>
    <dgm:pt modelId="{89C50E54-C63B-4211-AC5E-090F164EFAA5}">
      <dgm:prSet/>
      <dgm:spPr/>
      <dgm:t>
        <a:bodyPr/>
        <a:lstStyle/>
        <a:p>
          <a:r>
            <a:rPr lang="en-US"/>
            <a:t>The data set contained 34,857 rows and 21 features.</a:t>
          </a:r>
        </a:p>
      </dgm:t>
    </dgm:pt>
    <dgm:pt modelId="{7A18009D-20B1-4F24-A44B-1B87F24A88EB}" type="parTrans" cxnId="{399816E9-B488-4D89-9578-62B001661720}">
      <dgm:prSet/>
      <dgm:spPr/>
      <dgm:t>
        <a:bodyPr/>
        <a:lstStyle/>
        <a:p>
          <a:endParaRPr lang="en-US"/>
        </a:p>
      </dgm:t>
    </dgm:pt>
    <dgm:pt modelId="{A6F5ED45-0FDD-46D1-83A2-8226C4F8A098}" type="sibTrans" cxnId="{399816E9-B488-4D89-9578-62B001661720}">
      <dgm:prSet/>
      <dgm:spPr/>
      <dgm:t>
        <a:bodyPr/>
        <a:lstStyle/>
        <a:p>
          <a:endParaRPr lang="en-US"/>
        </a:p>
      </dgm:t>
    </dgm:pt>
    <dgm:pt modelId="{8889CB30-F163-4FD5-B5CC-B244A84B1928}">
      <dgm:prSet/>
      <dgm:spPr/>
      <dgm:t>
        <a:bodyPr/>
        <a:lstStyle/>
        <a:p>
          <a:r>
            <a:rPr lang="en-US">
              <a:latin typeface="Calibri"/>
            </a:rPr>
            <a:t>Missing</a:t>
          </a:r>
          <a:r>
            <a:rPr lang="en-US"/>
            <a:t> values in the dataset were identified. Features with more than 50% missing data as well as columns with repeated information like bedrooms were dropped.</a:t>
          </a:r>
        </a:p>
      </dgm:t>
    </dgm:pt>
    <dgm:pt modelId="{50D98F64-E8EE-421E-A661-70692D62B589}" type="parTrans" cxnId="{8EFB1FB8-37EC-4BAD-89EF-C5314BAF6855}">
      <dgm:prSet/>
      <dgm:spPr/>
      <dgm:t>
        <a:bodyPr/>
        <a:lstStyle/>
        <a:p>
          <a:endParaRPr lang="en-US"/>
        </a:p>
      </dgm:t>
    </dgm:pt>
    <dgm:pt modelId="{A04E806D-7A00-4994-BBF9-753CE8602568}" type="sibTrans" cxnId="{8EFB1FB8-37EC-4BAD-89EF-C5314BAF6855}">
      <dgm:prSet/>
      <dgm:spPr/>
      <dgm:t>
        <a:bodyPr/>
        <a:lstStyle/>
        <a:p>
          <a:endParaRPr lang="en-US"/>
        </a:p>
      </dgm:t>
    </dgm:pt>
    <dgm:pt modelId="{2ED16FDF-7D2E-4285-ADA9-42CBAF19CAC9}">
      <dgm:prSet/>
      <dgm:spPr/>
      <dgm:t>
        <a:bodyPr/>
        <a:lstStyle/>
        <a:p>
          <a:r>
            <a:rPr lang="en-US"/>
            <a:t>Missing values in categorical and numerical features were handled using the Simple Imputer, with values replaced by the mean, median, or mode as appropriate.</a:t>
          </a:r>
        </a:p>
      </dgm:t>
    </dgm:pt>
    <dgm:pt modelId="{F9C0B16A-A178-4297-BF9A-76442F124963}" type="parTrans" cxnId="{AD5BF315-BCFE-4D11-9C77-F5CF8E4B0A73}">
      <dgm:prSet/>
      <dgm:spPr/>
      <dgm:t>
        <a:bodyPr/>
        <a:lstStyle/>
        <a:p>
          <a:endParaRPr lang="en-US"/>
        </a:p>
      </dgm:t>
    </dgm:pt>
    <dgm:pt modelId="{C3E7AEB5-5A6D-4270-8199-B448E366AE46}" type="sibTrans" cxnId="{AD5BF315-BCFE-4D11-9C77-F5CF8E4B0A73}">
      <dgm:prSet/>
      <dgm:spPr/>
      <dgm:t>
        <a:bodyPr/>
        <a:lstStyle/>
        <a:p>
          <a:endParaRPr lang="en-US"/>
        </a:p>
      </dgm:t>
    </dgm:pt>
    <dgm:pt modelId="{68EC807E-AE4E-4B01-AE31-E4E707BFF211}">
      <dgm:prSet/>
      <dgm:spPr/>
      <dgm:t>
        <a:bodyPr/>
        <a:lstStyle/>
        <a:p>
          <a:pPr rtl="0"/>
          <a:r>
            <a:rPr lang="en-US"/>
            <a:t>The outliers </a:t>
          </a:r>
          <a:r>
            <a:rPr lang="en-US">
              <a:latin typeface="Calibri"/>
            </a:rPr>
            <a:t>are identified using box plots and treated</a:t>
          </a:r>
          <a:r>
            <a:rPr lang="en-US"/>
            <a:t> using capping method</a:t>
          </a:r>
          <a:r>
            <a:rPr lang="en-US">
              <a:latin typeface="Calibri"/>
            </a:rPr>
            <a:t> for Price column.</a:t>
          </a:r>
          <a:endParaRPr lang="en-US"/>
        </a:p>
      </dgm:t>
    </dgm:pt>
    <dgm:pt modelId="{56451329-A881-486B-BA32-6399B792D16D}" type="parTrans" cxnId="{80A817BF-9CDC-4AD6-8A00-5EEE04652743}">
      <dgm:prSet/>
      <dgm:spPr/>
      <dgm:t>
        <a:bodyPr/>
        <a:lstStyle/>
        <a:p>
          <a:endParaRPr lang="en-US"/>
        </a:p>
      </dgm:t>
    </dgm:pt>
    <dgm:pt modelId="{913FD7D4-9331-44B0-935F-1EF11D6C9255}" type="sibTrans" cxnId="{80A817BF-9CDC-4AD6-8A00-5EEE04652743}">
      <dgm:prSet/>
      <dgm:spPr/>
      <dgm:t>
        <a:bodyPr/>
        <a:lstStyle/>
        <a:p>
          <a:endParaRPr lang="en-US"/>
        </a:p>
      </dgm:t>
    </dgm:pt>
    <dgm:pt modelId="{707B4329-D893-448A-AA12-8BA92A5877DF}">
      <dgm:prSet/>
      <dgm:spPr/>
      <dgm:t>
        <a:bodyPr/>
        <a:lstStyle/>
        <a:p>
          <a:pPr rtl="0"/>
          <a:r>
            <a:rPr lang="en-US"/>
            <a:t>The cleaned dataset is stored in PostgreSǪL,</a:t>
          </a:r>
          <a:r>
            <a:rPr lang="en-US">
              <a:latin typeface="Calibri"/>
            </a:rPr>
            <a:t>on</a:t>
          </a:r>
          <a:r>
            <a:rPr lang="en-US"/>
            <a:t> NEON a cloud-based database service</a:t>
          </a:r>
          <a:r>
            <a:rPr lang="en-US">
              <a:latin typeface="Calibri"/>
            </a:rPr>
            <a:t> using sqlalchemy .</a:t>
          </a:r>
          <a:endParaRPr lang="en-US"/>
        </a:p>
      </dgm:t>
    </dgm:pt>
    <dgm:pt modelId="{07954B8F-B7AB-4D4E-B675-BD2786B27BB5}" type="parTrans" cxnId="{B523334E-7112-4684-B130-DE26E943D776}">
      <dgm:prSet/>
      <dgm:spPr/>
      <dgm:t>
        <a:bodyPr/>
        <a:lstStyle/>
        <a:p>
          <a:endParaRPr lang="en-US"/>
        </a:p>
      </dgm:t>
    </dgm:pt>
    <dgm:pt modelId="{F842F859-59B8-49B3-92D4-1801B236208F}" type="sibTrans" cxnId="{B523334E-7112-4684-B130-DE26E943D776}">
      <dgm:prSet/>
      <dgm:spPr/>
      <dgm:t>
        <a:bodyPr/>
        <a:lstStyle/>
        <a:p>
          <a:endParaRPr lang="en-US"/>
        </a:p>
      </dgm:t>
    </dgm:pt>
    <dgm:pt modelId="{A022DC62-A3BE-44D3-A127-11C147C7114A}" type="pres">
      <dgm:prSet presAssocID="{77DEF1CD-2072-4E5C-948E-322D2B2270BA}" presName="linear" presStyleCnt="0">
        <dgm:presLayoutVars>
          <dgm:animLvl val="lvl"/>
          <dgm:resizeHandles val="exact"/>
        </dgm:presLayoutVars>
      </dgm:prSet>
      <dgm:spPr/>
    </dgm:pt>
    <dgm:pt modelId="{B2D73C1B-6DE9-4A96-8266-8803D0A91D0E}" type="pres">
      <dgm:prSet presAssocID="{04860632-4EF2-4E2D-8FD1-BB54C44A1B1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5C9FAB4-2C65-41FD-AD31-71FEA53CCAD6}" type="pres">
      <dgm:prSet presAssocID="{5D31C294-3958-440A-947E-0982D7806F02}" presName="spacer" presStyleCnt="0"/>
      <dgm:spPr/>
    </dgm:pt>
    <dgm:pt modelId="{6A69ED65-8709-4196-A96C-7190E3474418}" type="pres">
      <dgm:prSet presAssocID="{89C50E54-C63B-4211-AC5E-090F164EFAA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5714303-D461-48A5-A718-9C85D100D733}" type="pres">
      <dgm:prSet presAssocID="{A6F5ED45-0FDD-46D1-83A2-8226C4F8A098}" presName="spacer" presStyleCnt="0"/>
      <dgm:spPr/>
    </dgm:pt>
    <dgm:pt modelId="{19C82A4C-090E-4526-8C46-8DE8D532FA45}" type="pres">
      <dgm:prSet presAssocID="{8889CB30-F163-4FD5-B5CC-B244A84B192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EC7F0C7-F2AE-4288-A7F7-5DCA19DD6748}" type="pres">
      <dgm:prSet presAssocID="{A04E806D-7A00-4994-BBF9-753CE8602568}" presName="spacer" presStyleCnt="0"/>
      <dgm:spPr/>
    </dgm:pt>
    <dgm:pt modelId="{C6ABBCEE-FD2F-46D2-AF8D-2C499F78F97C}" type="pres">
      <dgm:prSet presAssocID="{2ED16FDF-7D2E-4285-ADA9-42CBAF19CAC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CF5CDC8-97AA-4802-A66F-F56CDE36796D}" type="pres">
      <dgm:prSet presAssocID="{C3E7AEB5-5A6D-4270-8199-B448E366AE46}" presName="spacer" presStyleCnt="0"/>
      <dgm:spPr/>
    </dgm:pt>
    <dgm:pt modelId="{7502FC89-AA9A-455D-9BB4-D91C0515E0FC}" type="pres">
      <dgm:prSet presAssocID="{68EC807E-AE4E-4B01-AE31-E4E707BFF21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C635C0B-C53D-4A11-BB50-E66DB83E52F4}" type="pres">
      <dgm:prSet presAssocID="{913FD7D4-9331-44B0-935F-1EF11D6C9255}" presName="spacer" presStyleCnt="0"/>
      <dgm:spPr/>
    </dgm:pt>
    <dgm:pt modelId="{C14FDC02-030A-44D2-A226-A8A0AE82BA2E}" type="pres">
      <dgm:prSet presAssocID="{707B4329-D893-448A-AA12-8BA92A5877D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7981603-BC1D-4999-B028-5090D6786B11}" type="presOf" srcId="{89C50E54-C63B-4211-AC5E-090F164EFAA5}" destId="{6A69ED65-8709-4196-A96C-7190E3474418}" srcOrd="0" destOrd="0" presId="urn:microsoft.com/office/officeart/2005/8/layout/vList2"/>
    <dgm:cxn modelId="{CC17E106-6917-4470-A994-9A991EB987F5}" type="presOf" srcId="{04860632-4EF2-4E2D-8FD1-BB54C44A1B14}" destId="{B2D73C1B-6DE9-4A96-8266-8803D0A91D0E}" srcOrd="0" destOrd="0" presId="urn:microsoft.com/office/officeart/2005/8/layout/vList2"/>
    <dgm:cxn modelId="{AD5BF315-BCFE-4D11-9C77-F5CF8E4B0A73}" srcId="{77DEF1CD-2072-4E5C-948E-322D2B2270BA}" destId="{2ED16FDF-7D2E-4285-ADA9-42CBAF19CAC9}" srcOrd="3" destOrd="0" parTransId="{F9C0B16A-A178-4297-BF9A-76442F124963}" sibTransId="{C3E7AEB5-5A6D-4270-8199-B448E366AE46}"/>
    <dgm:cxn modelId="{5273C71B-C064-4A2F-B917-0AA9F148F15A}" type="presOf" srcId="{707B4329-D893-448A-AA12-8BA92A5877DF}" destId="{C14FDC02-030A-44D2-A226-A8A0AE82BA2E}" srcOrd="0" destOrd="0" presId="urn:microsoft.com/office/officeart/2005/8/layout/vList2"/>
    <dgm:cxn modelId="{9FE2971F-2D74-422D-8C45-855BE9549C89}" type="presOf" srcId="{8889CB30-F163-4FD5-B5CC-B244A84B1928}" destId="{19C82A4C-090E-4526-8C46-8DE8D532FA45}" srcOrd="0" destOrd="0" presId="urn:microsoft.com/office/officeart/2005/8/layout/vList2"/>
    <dgm:cxn modelId="{B61EA023-6921-4705-8013-A00427869086}" srcId="{77DEF1CD-2072-4E5C-948E-322D2B2270BA}" destId="{04860632-4EF2-4E2D-8FD1-BB54C44A1B14}" srcOrd="0" destOrd="0" parTransId="{C250A198-B8C0-43F1-884D-33DD6387AC28}" sibTransId="{5D31C294-3958-440A-947E-0982D7806F02}"/>
    <dgm:cxn modelId="{A4E67C67-07A2-47D2-89B9-A9B9CDF9E697}" type="presOf" srcId="{68EC807E-AE4E-4B01-AE31-E4E707BFF211}" destId="{7502FC89-AA9A-455D-9BB4-D91C0515E0FC}" srcOrd="0" destOrd="0" presId="urn:microsoft.com/office/officeart/2005/8/layout/vList2"/>
    <dgm:cxn modelId="{B523334E-7112-4684-B130-DE26E943D776}" srcId="{77DEF1CD-2072-4E5C-948E-322D2B2270BA}" destId="{707B4329-D893-448A-AA12-8BA92A5877DF}" srcOrd="5" destOrd="0" parTransId="{07954B8F-B7AB-4D4E-B675-BD2786B27BB5}" sibTransId="{F842F859-59B8-49B3-92D4-1801B236208F}"/>
    <dgm:cxn modelId="{5E635451-7D9F-45F5-A972-36DD32A06721}" type="presOf" srcId="{2ED16FDF-7D2E-4285-ADA9-42CBAF19CAC9}" destId="{C6ABBCEE-FD2F-46D2-AF8D-2C499F78F97C}" srcOrd="0" destOrd="0" presId="urn:microsoft.com/office/officeart/2005/8/layout/vList2"/>
    <dgm:cxn modelId="{8EFB1FB8-37EC-4BAD-89EF-C5314BAF6855}" srcId="{77DEF1CD-2072-4E5C-948E-322D2B2270BA}" destId="{8889CB30-F163-4FD5-B5CC-B244A84B1928}" srcOrd="2" destOrd="0" parTransId="{50D98F64-E8EE-421E-A661-70692D62B589}" sibTransId="{A04E806D-7A00-4994-BBF9-753CE8602568}"/>
    <dgm:cxn modelId="{80A817BF-9CDC-4AD6-8A00-5EEE04652743}" srcId="{77DEF1CD-2072-4E5C-948E-322D2B2270BA}" destId="{68EC807E-AE4E-4B01-AE31-E4E707BFF211}" srcOrd="4" destOrd="0" parTransId="{56451329-A881-486B-BA32-6399B792D16D}" sibTransId="{913FD7D4-9331-44B0-935F-1EF11D6C9255}"/>
    <dgm:cxn modelId="{0F7E54E8-63D6-47FD-A501-5C39C3CDB72C}" type="presOf" srcId="{77DEF1CD-2072-4E5C-948E-322D2B2270BA}" destId="{A022DC62-A3BE-44D3-A127-11C147C7114A}" srcOrd="0" destOrd="0" presId="urn:microsoft.com/office/officeart/2005/8/layout/vList2"/>
    <dgm:cxn modelId="{399816E9-B488-4D89-9578-62B001661720}" srcId="{77DEF1CD-2072-4E5C-948E-322D2B2270BA}" destId="{89C50E54-C63B-4211-AC5E-090F164EFAA5}" srcOrd="1" destOrd="0" parTransId="{7A18009D-20B1-4F24-A44B-1B87F24A88EB}" sibTransId="{A6F5ED45-0FDD-46D1-83A2-8226C4F8A098}"/>
    <dgm:cxn modelId="{9F710083-2D89-47BC-B823-C8F22A1FC7BB}" type="presParOf" srcId="{A022DC62-A3BE-44D3-A127-11C147C7114A}" destId="{B2D73C1B-6DE9-4A96-8266-8803D0A91D0E}" srcOrd="0" destOrd="0" presId="urn:microsoft.com/office/officeart/2005/8/layout/vList2"/>
    <dgm:cxn modelId="{BAA2D2CE-EB3E-49D1-8C2E-063FE66FBFF8}" type="presParOf" srcId="{A022DC62-A3BE-44D3-A127-11C147C7114A}" destId="{55C9FAB4-2C65-41FD-AD31-71FEA53CCAD6}" srcOrd="1" destOrd="0" presId="urn:microsoft.com/office/officeart/2005/8/layout/vList2"/>
    <dgm:cxn modelId="{B215CBBD-9A8F-4118-A3EB-649773E28F08}" type="presParOf" srcId="{A022DC62-A3BE-44D3-A127-11C147C7114A}" destId="{6A69ED65-8709-4196-A96C-7190E3474418}" srcOrd="2" destOrd="0" presId="urn:microsoft.com/office/officeart/2005/8/layout/vList2"/>
    <dgm:cxn modelId="{682F6335-3237-40DF-8F82-48F2E4E424F0}" type="presParOf" srcId="{A022DC62-A3BE-44D3-A127-11C147C7114A}" destId="{05714303-D461-48A5-A718-9C85D100D733}" srcOrd="3" destOrd="0" presId="urn:microsoft.com/office/officeart/2005/8/layout/vList2"/>
    <dgm:cxn modelId="{D4F1C2B1-F360-4641-B723-A93829D076A5}" type="presParOf" srcId="{A022DC62-A3BE-44D3-A127-11C147C7114A}" destId="{19C82A4C-090E-4526-8C46-8DE8D532FA45}" srcOrd="4" destOrd="0" presId="urn:microsoft.com/office/officeart/2005/8/layout/vList2"/>
    <dgm:cxn modelId="{71793D7A-E97D-4A45-970C-8D6987763138}" type="presParOf" srcId="{A022DC62-A3BE-44D3-A127-11C147C7114A}" destId="{3EC7F0C7-F2AE-4288-A7F7-5DCA19DD6748}" srcOrd="5" destOrd="0" presId="urn:microsoft.com/office/officeart/2005/8/layout/vList2"/>
    <dgm:cxn modelId="{C8EB404F-8879-4818-B2AC-8C777E2B755B}" type="presParOf" srcId="{A022DC62-A3BE-44D3-A127-11C147C7114A}" destId="{C6ABBCEE-FD2F-46D2-AF8D-2C499F78F97C}" srcOrd="6" destOrd="0" presId="urn:microsoft.com/office/officeart/2005/8/layout/vList2"/>
    <dgm:cxn modelId="{C81E1524-FD05-4C56-B323-04DD8A9D317E}" type="presParOf" srcId="{A022DC62-A3BE-44D3-A127-11C147C7114A}" destId="{ACF5CDC8-97AA-4802-A66F-F56CDE36796D}" srcOrd="7" destOrd="0" presId="urn:microsoft.com/office/officeart/2005/8/layout/vList2"/>
    <dgm:cxn modelId="{809101E3-E948-4B7A-B5C7-5159CD2F872F}" type="presParOf" srcId="{A022DC62-A3BE-44D3-A127-11C147C7114A}" destId="{7502FC89-AA9A-455D-9BB4-D91C0515E0FC}" srcOrd="8" destOrd="0" presId="urn:microsoft.com/office/officeart/2005/8/layout/vList2"/>
    <dgm:cxn modelId="{EF0E7834-C7FC-449C-9163-1D34A8B437AB}" type="presParOf" srcId="{A022DC62-A3BE-44D3-A127-11C147C7114A}" destId="{FC635C0B-C53D-4A11-BB50-E66DB83E52F4}" srcOrd="9" destOrd="0" presId="urn:microsoft.com/office/officeart/2005/8/layout/vList2"/>
    <dgm:cxn modelId="{565A1423-05AA-4472-BD16-3C728FF3206A}" type="presParOf" srcId="{A022DC62-A3BE-44D3-A127-11C147C7114A}" destId="{C14FDC02-030A-44D2-A226-A8A0AE82BA2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31157D-616F-4C0A-8D8D-FAD55F4A12F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CB3B5E6B-E938-4EEA-BD9B-CC57EBF5012D}">
      <dgm:prSet/>
      <dgm:spPr/>
      <dgm:t>
        <a:bodyPr/>
        <a:lstStyle/>
        <a:p>
          <a:r>
            <a:rPr lang="en-US"/>
            <a:t>Linear Regression, a straightforward algorithm for modeling relationships between dependent and independent variables, achieved a training score of 0.3414 and a testing score of 0.3358, indicating moderate performance. </a:t>
          </a:r>
        </a:p>
      </dgm:t>
    </dgm:pt>
    <dgm:pt modelId="{29526353-F8AE-4564-B785-0B9A1F37C3DC}" type="parTrans" cxnId="{BF86FA62-C5BE-4DCB-9C56-2BB84C2BF303}">
      <dgm:prSet/>
      <dgm:spPr/>
      <dgm:t>
        <a:bodyPr/>
        <a:lstStyle/>
        <a:p>
          <a:endParaRPr lang="en-US"/>
        </a:p>
      </dgm:t>
    </dgm:pt>
    <dgm:pt modelId="{8BCE2E87-4C01-48CE-B43A-5348617FA03B}" type="sibTrans" cxnId="{BF86FA62-C5BE-4DCB-9C56-2BB84C2BF303}">
      <dgm:prSet/>
      <dgm:spPr/>
      <dgm:t>
        <a:bodyPr/>
        <a:lstStyle/>
        <a:p>
          <a:endParaRPr lang="en-US"/>
        </a:p>
      </dgm:t>
    </dgm:pt>
    <dgm:pt modelId="{5C33D870-09D9-4BE6-A05D-06827F348D4F}">
      <dgm:prSet/>
      <dgm:spPr/>
      <dgm:t>
        <a:bodyPr/>
        <a:lstStyle/>
        <a:p>
          <a:r>
            <a:rPr lang="en-US"/>
            <a:t>The decision tree model that splits data into subsets based on feature values to make predictions, delivered the highest training score of 0.6984 and a testing score of 0.4261, demonstrating overall better performance in capturing the underlying patterns.</a:t>
          </a:r>
        </a:p>
      </dgm:t>
    </dgm:pt>
    <dgm:pt modelId="{0B6BFEBF-C2E1-44C1-985C-B2BE7AE8C735}" type="parTrans" cxnId="{DB4C13F1-FFEE-4FAE-B854-B9C7DCFEDF09}">
      <dgm:prSet/>
      <dgm:spPr/>
      <dgm:t>
        <a:bodyPr/>
        <a:lstStyle/>
        <a:p>
          <a:endParaRPr lang="en-US"/>
        </a:p>
      </dgm:t>
    </dgm:pt>
    <dgm:pt modelId="{A2133914-DC54-4E06-9027-12EA9D1336FE}" type="sibTrans" cxnId="{DB4C13F1-FFEE-4FAE-B854-B9C7DCFEDF09}">
      <dgm:prSet/>
      <dgm:spPr/>
      <dgm:t>
        <a:bodyPr/>
        <a:lstStyle/>
        <a:p>
          <a:endParaRPr lang="en-US"/>
        </a:p>
      </dgm:t>
    </dgm:pt>
    <dgm:pt modelId="{D580C111-ACC2-4D95-81AB-7791269A768B}" type="pres">
      <dgm:prSet presAssocID="{ED31157D-616F-4C0A-8D8D-FAD55F4A12FF}" presName="root" presStyleCnt="0">
        <dgm:presLayoutVars>
          <dgm:dir/>
          <dgm:resizeHandles val="exact"/>
        </dgm:presLayoutVars>
      </dgm:prSet>
      <dgm:spPr/>
    </dgm:pt>
    <dgm:pt modelId="{6891DC49-C389-4591-AA55-35079AE37BB9}" type="pres">
      <dgm:prSet presAssocID="{CB3B5E6B-E938-4EEA-BD9B-CC57EBF5012D}" presName="compNode" presStyleCnt="0"/>
      <dgm:spPr/>
    </dgm:pt>
    <dgm:pt modelId="{1323ACC3-3DC0-4F57-9AE7-203FAC75D819}" type="pres">
      <dgm:prSet presAssocID="{CB3B5E6B-E938-4EEA-BD9B-CC57EBF5012D}" presName="bgRect" presStyleLbl="bgShp" presStyleIdx="0" presStyleCnt="2"/>
      <dgm:spPr/>
    </dgm:pt>
    <dgm:pt modelId="{243AD3F6-4D91-4563-975D-6CD14A5247F1}" type="pres">
      <dgm:prSet presAssocID="{CB3B5E6B-E938-4EEA-BD9B-CC57EBF5012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8B3B470-A9EB-496A-A34F-92B7B36118EF}" type="pres">
      <dgm:prSet presAssocID="{CB3B5E6B-E938-4EEA-BD9B-CC57EBF5012D}" presName="spaceRect" presStyleCnt="0"/>
      <dgm:spPr/>
    </dgm:pt>
    <dgm:pt modelId="{862D200A-F591-4A9D-B415-89A2873A4D2C}" type="pres">
      <dgm:prSet presAssocID="{CB3B5E6B-E938-4EEA-BD9B-CC57EBF5012D}" presName="parTx" presStyleLbl="revTx" presStyleIdx="0" presStyleCnt="2">
        <dgm:presLayoutVars>
          <dgm:chMax val="0"/>
          <dgm:chPref val="0"/>
        </dgm:presLayoutVars>
      </dgm:prSet>
      <dgm:spPr/>
    </dgm:pt>
    <dgm:pt modelId="{058E8B12-72AE-43E8-B505-06BF9CBEC2A6}" type="pres">
      <dgm:prSet presAssocID="{8BCE2E87-4C01-48CE-B43A-5348617FA03B}" presName="sibTrans" presStyleCnt="0"/>
      <dgm:spPr/>
    </dgm:pt>
    <dgm:pt modelId="{4ABEDEB1-A374-4038-92B8-7AB5D8455012}" type="pres">
      <dgm:prSet presAssocID="{5C33D870-09D9-4BE6-A05D-06827F348D4F}" presName="compNode" presStyleCnt="0"/>
      <dgm:spPr/>
    </dgm:pt>
    <dgm:pt modelId="{0739666D-E881-428B-8979-C37C72FA15E7}" type="pres">
      <dgm:prSet presAssocID="{5C33D870-09D9-4BE6-A05D-06827F348D4F}" presName="bgRect" presStyleLbl="bgShp" presStyleIdx="1" presStyleCnt="2"/>
      <dgm:spPr/>
    </dgm:pt>
    <dgm:pt modelId="{08D96E56-4DF5-4BC9-B9D9-4AC0BC4C380B}" type="pres">
      <dgm:prSet presAssocID="{5C33D870-09D9-4BE6-A05D-06827F348D4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0B6B15A-D9B1-4AB0-AB1C-103347B73396}" type="pres">
      <dgm:prSet presAssocID="{5C33D870-09D9-4BE6-A05D-06827F348D4F}" presName="spaceRect" presStyleCnt="0"/>
      <dgm:spPr/>
    </dgm:pt>
    <dgm:pt modelId="{8B902BC7-7F57-4D4B-B0B8-6889F68D6043}" type="pres">
      <dgm:prSet presAssocID="{5C33D870-09D9-4BE6-A05D-06827F348D4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956E833-5D1F-4C44-9A28-C3E70760A2DC}" type="presOf" srcId="{ED31157D-616F-4C0A-8D8D-FAD55F4A12FF}" destId="{D580C111-ACC2-4D95-81AB-7791269A768B}" srcOrd="0" destOrd="0" presId="urn:microsoft.com/office/officeart/2018/2/layout/IconVerticalSolidList"/>
    <dgm:cxn modelId="{BF86FA62-C5BE-4DCB-9C56-2BB84C2BF303}" srcId="{ED31157D-616F-4C0A-8D8D-FAD55F4A12FF}" destId="{CB3B5E6B-E938-4EEA-BD9B-CC57EBF5012D}" srcOrd="0" destOrd="0" parTransId="{29526353-F8AE-4564-B785-0B9A1F37C3DC}" sibTransId="{8BCE2E87-4C01-48CE-B43A-5348617FA03B}"/>
    <dgm:cxn modelId="{55DFDEAC-0B2B-4BA2-8200-9FDEED0B4A35}" type="presOf" srcId="{CB3B5E6B-E938-4EEA-BD9B-CC57EBF5012D}" destId="{862D200A-F591-4A9D-B415-89A2873A4D2C}" srcOrd="0" destOrd="0" presId="urn:microsoft.com/office/officeart/2018/2/layout/IconVerticalSolidList"/>
    <dgm:cxn modelId="{7BA748D6-9DB3-42B8-A8E3-1481FE4CD1D7}" type="presOf" srcId="{5C33D870-09D9-4BE6-A05D-06827F348D4F}" destId="{8B902BC7-7F57-4D4B-B0B8-6889F68D6043}" srcOrd="0" destOrd="0" presId="urn:microsoft.com/office/officeart/2018/2/layout/IconVerticalSolidList"/>
    <dgm:cxn modelId="{DB4C13F1-FFEE-4FAE-B854-B9C7DCFEDF09}" srcId="{ED31157D-616F-4C0A-8D8D-FAD55F4A12FF}" destId="{5C33D870-09D9-4BE6-A05D-06827F348D4F}" srcOrd="1" destOrd="0" parTransId="{0B6BFEBF-C2E1-44C1-985C-B2BE7AE8C735}" sibTransId="{A2133914-DC54-4E06-9027-12EA9D1336FE}"/>
    <dgm:cxn modelId="{7C08E809-C038-4A07-9354-A0773DBD9698}" type="presParOf" srcId="{D580C111-ACC2-4D95-81AB-7791269A768B}" destId="{6891DC49-C389-4591-AA55-35079AE37BB9}" srcOrd="0" destOrd="0" presId="urn:microsoft.com/office/officeart/2018/2/layout/IconVerticalSolidList"/>
    <dgm:cxn modelId="{261E4E28-27C8-4DF8-A05D-F92E412879AF}" type="presParOf" srcId="{6891DC49-C389-4591-AA55-35079AE37BB9}" destId="{1323ACC3-3DC0-4F57-9AE7-203FAC75D819}" srcOrd="0" destOrd="0" presId="urn:microsoft.com/office/officeart/2018/2/layout/IconVerticalSolidList"/>
    <dgm:cxn modelId="{6A132C19-074D-4A8E-81F8-E12D01655E4A}" type="presParOf" srcId="{6891DC49-C389-4591-AA55-35079AE37BB9}" destId="{243AD3F6-4D91-4563-975D-6CD14A5247F1}" srcOrd="1" destOrd="0" presId="urn:microsoft.com/office/officeart/2018/2/layout/IconVerticalSolidList"/>
    <dgm:cxn modelId="{22305EC1-2C85-47F2-9376-D52A19F857CF}" type="presParOf" srcId="{6891DC49-C389-4591-AA55-35079AE37BB9}" destId="{08B3B470-A9EB-496A-A34F-92B7B36118EF}" srcOrd="2" destOrd="0" presId="urn:microsoft.com/office/officeart/2018/2/layout/IconVerticalSolidList"/>
    <dgm:cxn modelId="{8AB1E01D-CD0C-4C30-B208-E3AD16BAC9CE}" type="presParOf" srcId="{6891DC49-C389-4591-AA55-35079AE37BB9}" destId="{862D200A-F591-4A9D-B415-89A2873A4D2C}" srcOrd="3" destOrd="0" presId="urn:microsoft.com/office/officeart/2018/2/layout/IconVerticalSolidList"/>
    <dgm:cxn modelId="{C9492F08-0B76-4EB6-AF8F-E8392440C47A}" type="presParOf" srcId="{D580C111-ACC2-4D95-81AB-7791269A768B}" destId="{058E8B12-72AE-43E8-B505-06BF9CBEC2A6}" srcOrd="1" destOrd="0" presId="urn:microsoft.com/office/officeart/2018/2/layout/IconVerticalSolidList"/>
    <dgm:cxn modelId="{048CF3CB-183C-4DD3-86AE-C4263FAFEB0B}" type="presParOf" srcId="{D580C111-ACC2-4D95-81AB-7791269A768B}" destId="{4ABEDEB1-A374-4038-92B8-7AB5D8455012}" srcOrd="2" destOrd="0" presId="urn:microsoft.com/office/officeart/2018/2/layout/IconVerticalSolidList"/>
    <dgm:cxn modelId="{90F4D39E-9B30-474A-9C79-57DAE1772787}" type="presParOf" srcId="{4ABEDEB1-A374-4038-92B8-7AB5D8455012}" destId="{0739666D-E881-428B-8979-C37C72FA15E7}" srcOrd="0" destOrd="0" presId="urn:microsoft.com/office/officeart/2018/2/layout/IconVerticalSolidList"/>
    <dgm:cxn modelId="{19DBC01D-1FBB-493D-A7A3-0A8DFE769D21}" type="presParOf" srcId="{4ABEDEB1-A374-4038-92B8-7AB5D8455012}" destId="{08D96E56-4DF5-4BC9-B9D9-4AC0BC4C380B}" srcOrd="1" destOrd="0" presId="urn:microsoft.com/office/officeart/2018/2/layout/IconVerticalSolidList"/>
    <dgm:cxn modelId="{EC0559F0-2BD1-466E-96CC-64EF8FC79E74}" type="presParOf" srcId="{4ABEDEB1-A374-4038-92B8-7AB5D8455012}" destId="{F0B6B15A-D9B1-4AB0-AB1C-103347B73396}" srcOrd="2" destOrd="0" presId="urn:microsoft.com/office/officeart/2018/2/layout/IconVerticalSolidList"/>
    <dgm:cxn modelId="{40B88F78-29DE-4D8A-9DC3-ABE6841F4456}" type="presParOf" srcId="{4ABEDEB1-A374-4038-92B8-7AB5D8455012}" destId="{8B902BC7-7F57-4D4B-B0B8-6889F68D604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3E6EFB-6F07-4B7C-AF44-FC60876C69DB}">
      <dsp:nvSpPr>
        <dsp:cNvPr id="0" name=""/>
        <dsp:cNvSpPr/>
      </dsp:nvSpPr>
      <dsp:spPr>
        <a:xfrm>
          <a:off x="25368" y="795493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59940F-20DF-4FF1-8BBD-5E90AC386495}">
      <dsp:nvSpPr>
        <dsp:cNvPr id="0" name=""/>
        <dsp:cNvSpPr/>
      </dsp:nvSpPr>
      <dsp:spPr>
        <a:xfrm>
          <a:off x="252752" y="1022877"/>
          <a:ext cx="628012" cy="6280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C5297E-0DBC-4B9C-9546-E82E7E1CD183}">
      <dsp:nvSpPr>
        <dsp:cNvPr id="0" name=""/>
        <dsp:cNvSpPr/>
      </dsp:nvSpPr>
      <dsp:spPr>
        <a:xfrm>
          <a:off x="1340173" y="795493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 this method the housing dataset of is obtained from Kaggle that has the house sale prices for King County.</a:t>
          </a:r>
        </a:p>
      </dsp:txBody>
      <dsp:txXfrm>
        <a:off x="1340173" y="795493"/>
        <a:ext cx="2552269" cy="1082781"/>
      </dsp:txXfrm>
    </dsp:sp>
    <dsp:sp modelId="{8E6B23CB-884A-49EA-AC37-14A5FD16E69C}">
      <dsp:nvSpPr>
        <dsp:cNvPr id="0" name=""/>
        <dsp:cNvSpPr/>
      </dsp:nvSpPr>
      <dsp:spPr>
        <a:xfrm>
          <a:off x="4337156" y="795493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ADE7AE-579B-41B1-A155-40529C90882D}">
      <dsp:nvSpPr>
        <dsp:cNvPr id="0" name=""/>
        <dsp:cNvSpPr/>
      </dsp:nvSpPr>
      <dsp:spPr>
        <a:xfrm>
          <a:off x="4564540" y="1022877"/>
          <a:ext cx="628012" cy="6280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0B7573-D145-43D7-8C4E-0B34751ECDF9}">
      <dsp:nvSpPr>
        <dsp:cNvPr id="0" name=""/>
        <dsp:cNvSpPr/>
      </dsp:nvSpPr>
      <dsp:spPr>
        <a:xfrm>
          <a:off x="5651962" y="795493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dataset has around 21000 records with 21 unique features of the properties.</a:t>
          </a:r>
        </a:p>
      </dsp:txBody>
      <dsp:txXfrm>
        <a:off x="5651962" y="795493"/>
        <a:ext cx="2552269" cy="1082781"/>
      </dsp:txXfrm>
    </dsp:sp>
    <dsp:sp modelId="{2E7FA687-7277-49DE-90C0-5762F814844C}">
      <dsp:nvSpPr>
        <dsp:cNvPr id="0" name=""/>
        <dsp:cNvSpPr/>
      </dsp:nvSpPr>
      <dsp:spPr>
        <a:xfrm>
          <a:off x="25368" y="2647688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07A33-DA88-4787-A912-DDFDABFC4139}">
      <dsp:nvSpPr>
        <dsp:cNvPr id="0" name=""/>
        <dsp:cNvSpPr/>
      </dsp:nvSpPr>
      <dsp:spPr>
        <a:xfrm>
          <a:off x="252752" y="2875072"/>
          <a:ext cx="628012" cy="6280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4A45A6-5A33-408D-9C1F-60A8B4A3FAED}">
      <dsp:nvSpPr>
        <dsp:cNvPr id="0" name=""/>
        <dsp:cNvSpPr/>
      </dsp:nvSpPr>
      <dsp:spPr>
        <a:xfrm>
          <a:off x="1340173" y="2647688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As a part of programming the dataset is stored in mongodb database programmatically by creating a database named Housing data and collection named House Price.</a:t>
          </a:r>
        </a:p>
      </dsp:txBody>
      <dsp:txXfrm>
        <a:off x="1340173" y="2647688"/>
        <a:ext cx="2552269" cy="1082781"/>
      </dsp:txXfrm>
    </dsp:sp>
    <dsp:sp modelId="{B41AB24E-4BA9-4E40-B371-B7B655244995}">
      <dsp:nvSpPr>
        <dsp:cNvPr id="0" name=""/>
        <dsp:cNvSpPr/>
      </dsp:nvSpPr>
      <dsp:spPr>
        <a:xfrm>
          <a:off x="4337156" y="2647688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FBF21C-653B-4A1F-B614-8264864880B0}">
      <dsp:nvSpPr>
        <dsp:cNvPr id="0" name=""/>
        <dsp:cNvSpPr/>
      </dsp:nvSpPr>
      <dsp:spPr>
        <a:xfrm>
          <a:off x="4564540" y="2875072"/>
          <a:ext cx="628012" cy="6280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67B7FD-C94B-450A-AB10-486AE6BFC05D}">
      <dsp:nvSpPr>
        <dsp:cNvPr id="0" name=""/>
        <dsp:cNvSpPr/>
      </dsp:nvSpPr>
      <dsp:spPr>
        <a:xfrm>
          <a:off x="5651962" y="2647688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Few of the queries were performed after successfully storing the dataset into the database retrieved some data programmatically.</a:t>
          </a:r>
        </a:p>
      </dsp:txBody>
      <dsp:txXfrm>
        <a:off x="5651962" y="2647688"/>
        <a:ext cx="2552269" cy="10827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D73C1B-6DE9-4A96-8266-8803D0A91D0E}">
      <dsp:nvSpPr>
        <dsp:cNvPr id="0" name=""/>
        <dsp:cNvSpPr/>
      </dsp:nvSpPr>
      <dsp:spPr>
        <a:xfrm>
          <a:off x="0" y="111828"/>
          <a:ext cx="4668251" cy="8319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dataset</a:t>
          </a:r>
          <a:r>
            <a:rPr lang="en-US" sz="1500" kern="1200">
              <a:latin typeface="Calibri"/>
            </a:rPr>
            <a:t> was loaded into pandas dataframe.</a:t>
          </a:r>
          <a:endParaRPr lang="en-US" sz="1500" kern="1200"/>
        </a:p>
      </dsp:txBody>
      <dsp:txXfrm>
        <a:off x="40614" y="152442"/>
        <a:ext cx="4587023" cy="750751"/>
      </dsp:txXfrm>
    </dsp:sp>
    <dsp:sp modelId="{6A69ED65-8709-4196-A96C-7190E3474418}">
      <dsp:nvSpPr>
        <dsp:cNvPr id="0" name=""/>
        <dsp:cNvSpPr/>
      </dsp:nvSpPr>
      <dsp:spPr>
        <a:xfrm>
          <a:off x="0" y="987008"/>
          <a:ext cx="4668251" cy="8319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data set contained 34,857 rows and 21 features.</a:t>
          </a:r>
        </a:p>
      </dsp:txBody>
      <dsp:txXfrm>
        <a:off x="40614" y="1027622"/>
        <a:ext cx="4587023" cy="750751"/>
      </dsp:txXfrm>
    </dsp:sp>
    <dsp:sp modelId="{19C82A4C-090E-4526-8C46-8DE8D532FA45}">
      <dsp:nvSpPr>
        <dsp:cNvPr id="0" name=""/>
        <dsp:cNvSpPr/>
      </dsp:nvSpPr>
      <dsp:spPr>
        <a:xfrm>
          <a:off x="0" y="1862188"/>
          <a:ext cx="4668251" cy="8319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"/>
            </a:rPr>
            <a:t>Missing</a:t>
          </a:r>
          <a:r>
            <a:rPr lang="en-US" sz="1500" kern="1200"/>
            <a:t> values in the dataset were identified. Features with more than 50% missing data as well as columns with repeated information like bedrooms were dropped.</a:t>
          </a:r>
        </a:p>
      </dsp:txBody>
      <dsp:txXfrm>
        <a:off x="40614" y="1902802"/>
        <a:ext cx="4587023" cy="750751"/>
      </dsp:txXfrm>
    </dsp:sp>
    <dsp:sp modelId="{C6ABBCEE-FD2F-46D2-AF8D-2C499F78F97C}">
      <dsp:nvSpPr>
        <dsp:cNvPr id="0" name=""/>
        <dsp:cNvSpPr/>
      </dsp:nvSpPr>
      <dsp:spPr>
        <a:xfrm>
          <a:off x="0" y="2737368"/>
          <a:ext cx="4668251" cy="8319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Missing values in categorical and numerical features were handled using the Simple Imputer, with values replaced by the mean, median, or mode as appropriate.</a:t>
          </a:r>
        </a:p>
      </dsp:txBody>
      <dsp:txXfrm>
        <a:off x="40614" y="2777982"/>
        <a:ext cx="4587023" cy="750751"/>
      </dsp:txXfrm>
    </dsp:sp>
    <dsp:sp modelId="{7502FC89-AA9A-455D-9BB4-D91C0515E0FC}">
      <dsp:nvSpPr>
        <dsp:cNvPr id="0" name=""/>
        <dsp:cNvSpPr/>
      </dsp:nvSpPr>
      <dsp:spPr>
        <a:xfrm>
          <a:off x="0" y="3612547"/>
          <a:ext cx="4668251" cy="8319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outliers </a:t>
          </a:r>
          <a:r>
            <a:rPr lang="en-US" sz="1500" kern="1200">
              <a:latin typeface="Calibri"/>
            </a:rPr>
            <a:t>are identified using box plots and treated</a:t>
          </a:r>
          <a:r>
            <a:rPr lang="en-US" sz="1500" kern="1200"/>
            <a:t> using capping method</a:t>
          </a:r>
          <a:r>
            <a:rPr lang="en-US" sz="1500" kern="1200">
              <a:latin typeface="Calibri"/>
            </a:rPr>
            <a:t> for Price column.</a:t>
          </a:r>
          <a:endParaRPr lang="en-US" sz="1500" kern="1200"/>
        </a:p>
      </dsp:txBody>
      <dsp:txXfrm>
        <a:off x="40614" y="3653161"/>
        <a:ext cx="4587023" cy="750751"/>
      </dsp:txXfrm>
    </dsp:sp>
    <dsp:sp modelId="{C14FDC02-030A-44D2-A226-A8A0AE82BA2E}">
      <dsp:nvSpPr>
        <dsp:cNvPr id="0" name=""/>
        <dsp:cNvSpPr/>
      </dsp:nvSpPr>
      <dsp:spPr>
        <a:xfrm>
          <a:off x="0" y="4487727"/>
          <a:ext cx="4668251" cy="8319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cleaned dataset is stored in PostgreSǪL,</a:t>
          </a:r>
          <a:r>
            <a:rPr lang="en-US" sz="1500" kern="1200">
              <a:latin typeface="Calibri"/>
            </a:rPr>
            <a:t>on</a:t>
          </a:r>
          <a:r>
            <a:rPr lang="en-US" sz="1500" kern="1200"/>
            <a:t> NEON a cloud-based database service</a:t>
          </a:r>
          <a:r>
            <a:rPr lang="en-US" sz="1500" kern="1200">
              <a:latin typeface="Calibri"/>
            </a:rPr>
            <a:t> using sqlalchemy .</a:t>
          </a:r>
          <a:endParaRPr lang="en-US" sz="1500" kern="1200"/>
        </a:p>
      </dsp:txBody>
      <dsp:txXfrm>
        <a:off x="40614" y="4528341"/>
        <a:ext cx="4587023" cy="7507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23ACC3-3DC0-4F57-9AE7-203FAC75D819}">
      <dsp:nvSpPr>
        <dsp:cNvPr id="0" name=""/>
        <dsp:cNvSpPr/>
      </dsp:nvSpPr>
      <dsp:spPr>
        <a:xfrm>
          <a:off x="0" y="707288"/>
          <a:ext cx="7886700" cy="130576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3AD3F6-4D91-4563-975D-6CD14A5247F1}">
      <dsp:nvSpPr>
        <dsp:cNvPr id="0" name=""/>
        <dsp:cNvSpPr/>
      </dsp:nvSpPr>
      <dsp:spPr>
        <a:xfrm>
          <a:off x="394993" y="1001085"/>
          <a:ext cx="718169" cy="7181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D200A-F591-4A9D-B415-89A2873A4D2C}">
      <dsp:nvSpPr>
        <dsp:cNvPr id="0" name=""/>
        <dsp:cNvSpPr/>
      </dsp:nvSpPr>
      <dsp:spPr>
        <a:xfrm>
          <a:off x="1508156" y="707288"/>
          <a:ext cx="6378543" cy="1305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93" tIns="138193" rIns="138193" bIns="1381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Linear Regression, a straightforward algorithm for modeling relationships between dependent and independent variables, achieved a training score of 0.3414 and a testing score of 0.3358, indicating moderate performance. </a:t>
          </a:r>
        </a:p>
      </dsp:txBody>
      <dsp:txXfrm>
        <a:off x="1508156" y="707288"/>
        <a:ext cx="6378543" cy="1305763"/>
      </dsp:txXfrm>
    </dsp:sp>
    <dsp:sp modelId="{0739666D-E881-428B-8979-C37C72FA15E7}">
      <dsp:nvSpPr>
        <dsp:cNvPr id="0" name=""/>
        <dsp:cNvSpPr/>
      </dsp:nvSpPr>
      <dsp:spPr>
        <a:xfrm>
          <a:off x="0" y="2339492"/>
          <a:ext cx="7886700" cy="130576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D96E56-4DF5-4BC9-B9D9-4AC0BC4C380B}">
      <dsp:nvSpPr>
        <dsp:cNvPr id="0" name=""/>
        <dsp:cNvSpPr/>
      </dsp:nvSpPr>
      <dsp:spPr>
        <a:xfrm>
          <a:off x="394993" y="2633289"/>
          <a:ext cx="718169" cy="7181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02BC7-7F57-4D4B-B0B8-6889F68D6043}">
      <dsp:nvSpPr>
        <dsp:cNvPr id="0" name=""/>
        <dsp:cNvSpPr/>
      </dsp:nvSpPr>
      <dsp:spPr>
        <a:xfrm>
          <a:off x="1508156" y="2339492"/>
          <a:ext cx="6378543" cy="1305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93" tIns="138193" rIns="138193" bIns="1381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decision tree model that splits data into subsets based on feature values to make predictions, delivered the highest training score of 0.6984 and a testing score of 0.4261, demonstrating overall better performance in capturing the underlying patterns.</a:t>
          </a:r>
        </a:p>
      </dsp:txBody>
      <dsp:txXfrm>
        <a:off x="1508156" y="2339492"/>
        <a:ext cx="6378543" cy="13057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533C8-0A9B-47B4-9F8E-11F0495E4A2F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FFA02-4300-4D77-9553-3DF55C5739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8666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FFA02-4300-4D77-9553-3DF55C5739A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747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gbaku/763331239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gbaku/763331239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gbaku/763331239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gbaku/763331239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5A0D4D0-DC11-4CAA-AA17-A6B0C2B4F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49" y="1174819"/>
            <a:ext cx="4607719" cy="2858363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400">
                <a:solidFill>
                  <a:schemeClr val="bg1"/>
                </a:solidFill>
              </a:rPr>
              <a:t>House Price Prediction</a:t>
            </a:r>
            <a:br>
              <a:rPr lang="en-US" sz="3600">
                <a:solidFill>
                  <a:schemeClr val="bg1"/>
                </a:solidFill>
              </a:rPr>
            </a:b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68" y="4414180"/>
            <a:ext cx="4610501" cy="1594507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000" b="1">
                <a:solidFill>
                  <a:schemeClr val="bg1"/>
                </a:solidFill>
              </a:rPr>
              <a:t>Presented by:</a:t>
            </a:r>
          </a:p>
          <a:p>
            <a:pPr algn="l">
              <a:lnSpc>
                <a:spcPct val="90000"/>
              </a:lnSpc>
            </a:pPr>
            <a:r>
              <a:rPr lang="en-US" sz="2000" err="1">
                <a:solidFill>
                  <a:schemeClr val="bg1"/>
                </a:solidFill>
              </a:rPr>
              <a:t>Likhitha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Konsale</a:t>
            </a:r>
            <a:r>
              <a:rPr lang="en-US" sz="2000">
                <a:solidFill>
                  <a:schemeClr val="bg1"/>
                </a:solidFill>
              </a:rPr>
              <a:t> Prakash(X23160691)</a:t>
            </a:r>
          </a:p>
          <a:p>
            <a:pPr algn="l">
              <a:lnSpc>
                <a:spcPct val="90000"/>
              </a:lnSpc>
            </a:pPr>
            <a:r>
              <a:rPr lang="en-US" sz="2000">
                <a:solidFill>
                  <a:schemeClr val="bg1"/>
                </a:solidFill>
              </a:rPr>
              <a:t>Shruthi Chandra Babu(X23248556)</a:t>
            </a:r>
          </a:p>
          <a:p>
            <a:pPr algn="l">
              <a:lnSpc>
                <a:spcPct val="90000"/>
              </a:lnSpc>
            </a:pPr>
            <a:r>
              <a:rPr lang="en-US" sz="2000">
                <a:solidFill>
                  <a:schemeClr val="bg1"/>
                </a:solidFill>
              </a:rPr>
              <a:t>Soumya Madhav(X23332018)</a:t>
            </a:r>
          </a:p>
          <a:p>
            <a:pPr algn="l">
              <a:lnSpc>
                <a:spcPct val="90000"/>
              </a:lnSpc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D0F6A5-F002-ED0D-E707-BFCAAEB20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3769" r="33769"/>
          <a:stretch/>
        </p:blipFill>
        <p:spPr>
          <a:xfrm>
            <a:off x="5751621" y="10"/>
            <a:ext cx="3392379" cy="6857990"/>
          </a:xfrm>
          <a:custGeom>
            <a:avLst/>
            <a:gdLst/>
            <a:ahLst/>
            <a:cxnLst/>
            <a:rect l="l" t="t" r="r" b="b"/>
            <a:pathLst>
              <a:path w="4523171" h="6858000">
                <a:moveTo>
                  <a:pt x="328959" y="6564619"/>
                </a:moveTo>
                <a:lnTo>
                  <a:pt x="306480" y="6588624"/>
                </a:lnTo>
                <a:cubicBezTo>
                  <a:pt x="298003" y="6597577"/>
                  <a:pt x="291954" y="6611341"/>
                  <a:pt x="289858" y="6625223"/>
                </a:cubicBezTo>
                <a:lnTo>
                  <a:pt x="289858" y="6625224"/>
                </a:lnTo>
                <a:lnTo>
                  <a:pt x="289870" y="6645551"/>
                </a:lnTo>
                <a:lnTo>
                  <a:pt x="296953" y="6662539"/>
                </a:lnTo>
                <a:lnTo>
                  <a:pt x="296953" y="6662541"/>
                </a:lnTo>
                <a:lnTo>
                  <a:pt x="296954" y="6662543"/>
                </a:lnTo>
                <a:lnTo>
                  <a:pt x="311551" y="6702975"/>
                </a:lnTo>
                <a:lnTo>
                  <a:pt x="297715" y="6742551"/>
                </a:lnTo>
                <a:lnTo>
                  <a:pt x="297714" y="6742554"/>
                </a:lnTo>
                <a:lnTo>
                  <a:pt x="283011" y="6776799"/>
                </a:lnTo>
                <a:lnTo>
                  <a:pt x="278238" y="6812061"/>
                </a:lnTo>
                <a:lnTo>
                  <a:pt x="278237" y="6812062"/>
                </a:lnTo>
                <a:lnTo>
                  <a:pt x="278237" y="6812063"/>
                </a:lnTo>
                <a:lnTo>
                  <a:pt x="278238" y="6812061"/>
                </a:lnTo>
                <a:lnTo>
                  <a:pt x="297714" y="6742554"/>
                </a:lnTo>
                <a:lnTo>
                  <a:pt x="297715" y="6742552"/>
                </a:lnTo>
                <a:cubicBezTo>
                  <a:pt x="306003" y="6729218"/>
                  <a:pt x="311147" y="6716168"/>
                  <a:pt x="311551" y="6702976"/>
                </a:cubicBezTo>
                <a:lnTo>
                  <a:pt x="311551" y="6702975"/>
                </a:lnTo>
                <a:lnTo>
                  <a:pt x="308405" y="6683026"/>
                </a:lnTo>
                <a:lnTo>
                  <a:pt x="296954" y="6662543"/>
                </a:lnTo>
                <a:lnTo>
                  <a:pt x="296953" y="6662540"/>
                </a:lnTo>
                <a:lnTo>
                  <a:pt x="296953" y="6662539"/>
                </a:lnTo>
                <a:lnTo>
                  <a:pt x="289858" y="6625224"/>
                </a:lnTo>
                <a:lnTo>
                  <a:pt x="306480" y="6588625"/>
                </a:lnTo>
                <a:cubicBezTo>
                  <a:pt x="312576" y="6582146"/>
                  <a:pt x="318672" y="6575478"/>
                  <a:pt x="328959" y="6564620"/>
                </a:cubicBezTo>
                <a:close/>
                <a:moveTo>
                  <a:pt x="248638" y="6438980"/>
                </a:moveTo>
                <a:cubicBezTo>
                  <a:pt x="258140" y="6444076"/>
                  <a:pt x="265617" y="6451649"/>
                  <a:pt x="268569" y="6463840"/>
                </a:cubicBezTo>
                <a:lnTo>
                  <a:pt x="268572" y="6463848"/>
                </a:lnTo>
                <a:lnTo>
                  <a:pt x="279556" y="6508051"/>
                </a:lnTo>
                <a:lnTo>
                  <a:pt x="282367" y="6513011"/>
                </a:lnTo>
                <a:lnTo>
                  <a:pt x="284834" y="6521803"/>
                </a:lnTo>
                <a:lnTo>
                  <a:pt x="301172" y="6546194"/>
                </a:lnTo>
                <a:lnTo>
                  <a:pt x="301172" y="6546193"/>
                </a:lnTo>
                <a:lnTo>
                  <a:pt x="282367" y="6513011"/>
                </a:lnTo>
                <a:lnTo>
                  <a:pt x="268572" y="6463848"/>
                </a:lnTo>
                <a:lnTo>
                  <a:pt x="268569" y="6463839"/>
                </a:lnTo>
                <a:close/>
                <a:moveTo>
                  <a:pt x="166047" y="6392242"/>
                </a:moveTo>
                <a:lnTo>
                  <a:pt x="173364" y="6407332"/>
                </a:lnTo>
                <a:lnTo>
                  <a:pt x="173364" y="6407331"/>
                </a:lnTo>
                <a:close/>
                <a:moveTo>
                  <a:pt x="401733" y="4221390"/>
                </a:moveTo>
                <a:lnTo>
                  <a:pt x="396017" y="4253013"/>
                </a:lnTo>
                <a:cubicBezTo>
                  <a:pt x="383824" y="4277400"/>
                  <a:pt x="368204" y="4300069"/>
                  <a:pt x="356201" y="4324644"/>
                </a:cubicBezTo>
                <a:cubicBezTo>
                  <a:pt x="350487" y="4336456"/>
                  <a:pt x="347439" y="4350553"/>
                  <a:pt x="347247" y="4363889"/>
                </a:cubicBezTo>
                <a:lnTo>
                  <a:pt x="347247" y="4363890"/>
                </a:lnTo>
                <a:cubicBezTo>
                  <a:pt x="346295" y="4403325"/>
                  <a:pt x="346295" y="4442761"/>
                  <a:pt x="348009" y="4482004"/>
                </a:cubicBezTo>
                <a:cubicBezTo>
                  <a:pt x="350677" y="4546776"/>
                  <a:pt x="351249" y="4612500"/>
                  <a:pt x="408019" y="4659174"/>
                </a:cubicBezTo>
                <a:cubicBezTo>
                  <a:pt x="412591" y="4662986"/>
                  <a:pt x="415259" y="4671176"/>
                  <a:pt x="416021" y="4677655"/>
                </a:cubicBezTo>
                <a:cubicBezTo>
                  <a:pt x="419640" y="4707564"/>
                  <a:pt x="420022" y="4738235"/>
                  <a:pt x="425928" y="4767764"/>
                </a:cubicBezTo>
                <a:lnTo>
                  <a:pt x="427237" y="4800482"/>
                </a:lnTo>
                <a:lnTo>
                  <a:pt x="412401" y="4828915"/>
                </a:lnTo>
                <a:cubicBezTo>
                  <a:pt x="404115" y="4837702"/>
                  <a:pt x="397114" y="4847213"/>
                  <a:pt x="391971" y="4857316"/>
                </a:cubicBezTo>
                <a:lnTo>
                  <a:pt x="390221" y="4863341"/>
                </a:lnTo>
                <a:lnTo>
                  <a:pt x="387469" y="4867613"/>
                </a:lnTo>
                <a:lnTo>
                  <a:pt x="382691" y="4889274"/>
                </a:lnTo>
                <a:lnTo>
                  <a:pt x="382691" y="4889275"/>
                </a:lnTo>
                <a:cubicBezTo>
                  <a:pt x="382122" y="4896713"/>
                  <a:pt x="382634" y="4904357"/>
                  <a:pt x="384396" y="4912168"/>
                </a:cubicBezTo>
                <a:lnTo>
                  <a:pt x="385799" y="4933804"/>
                </a:lnTo>
                <a:lnTo>
                  <a:pt x="378247" y="4957452"/>
                </a:lnTo>
                <a:lnTo>
                  <a:pt x="360964" y="4987036"/>
                </a:lnTo>
                <a:cubicBezTo>
                  <a:pt x="349725" y="5003800"/>
                  <a:pt x="335627" y="5022851"/>
                  <a:pt x="334485" y="5041520"/>
                </a:cubicBezTo>
                <a:cubicBezTo>
                  <a:pt x="333557" y="5057380"/>
                  <a:pt x="327458" y="5072410"/>
                  <a:pt x="321371" y="5087422"/>
                </a:cubicBezTo>
                <a:lnTo>
                  <a:pt x="321364" y="5087449"/>
                </a:lnTo>
                <a:lnTo>
                  <a:pt x="315482" y="5102460"/>
                </a:lnTo>
                <a:lnTo>
                  <a:pt x="308338" y="5133219"/>
                </a:lnTo>
                <a:lnTo>
                  <a:pt x="308337" y="5133223"/>
                </a:lnTo>
                <a:lnTo>
                  <a:pt x="308337" y="5133224"/>
                </a:lnTo>
                <a:lnTo>
                  <a:pt x="315052" y="5166113"/>
                </a:lnTo>
                <a:lnTo>
                  <a:pt x="314362" y="5172089"/>
                </a:lnTo>
                <a:cubicBezTo>
                  <a:pt x="313481" y="5174399"/>
                  <a:pt x="312290" y="5176875"/>
                  <a:pt x="311814" y="5179066"/>
                </a:cubicBezTo>
                <a:lnTo>
                  <a:pt x="311814" y="5179067"/>
                </a:lnTo>
                <a:cubicBezTo>
                  <a:pt x="304574" y="5214121"/>
                  <a:pt x="311624" y="5247078"/>
                  <a:pt x="335437" y="5272796"/>
                </a:cubicBezTo>
                <a:lnTo>
                  <a:pt x="360397" y="5321350"/>
                </a:lnTo>
                <a:lnTo>
                  <a:pt x="364317" y="5355013"/>
                </a:lnTo>
                <a:lnTo>
                  <a:pt x="359440" y="5385383"/>
                </a:lnTo>
                <a:cubicBezTo>
                  <a:pt x="356201" y="5398720"/>
                  <a:pt x="353915" y="5412056"/>
                  <a:pt x="351249" y="5425581"/>
                </a:cubicBezTo>
                <a:cubicBezTo>
                  <a:pt x="347439" y="5443869"/>
                  <a:pt x="343437" y="5462350"/>
                  <a:pt x="339627" y="5480636"/>
                </a:cubicBezTo>
                <a:cubicBezTo>
                  <a:pt x="337722" y="5489496"/>
                  <a:pt x="335151" y="5498831"/>
                  <a:pt x="335103" y="5507666"/>
                </a:cubicBezTo>
                <a:lnTo>
                  <a:pt x="335103" y="5507667"/>
                </a:lnTo>
                <a:lnTo>
                  <a:pt x="337324" y="5520421"/>
                </a:lnTo>
                <a:lnTo>
                  <a:pt x="345722" y="5531691"/>
                </a:lnTo>
                <a:lnTo>
                  <a:pt x="345723" y="5531693"/>
                </a:lnTo>
                <a:lnTo>
                  <a:pt x="355869" y="5547577"/>
                </a:lnTo>
                <a:lnTo>
                  <a:pt x="346295" y="5562745"/>
                </a:lnTo>
                <a:cubicBezTo>
                  <a:pt x="303622" y="5600466"/>
                  <a:pt x="276951" y="5646188"/>
                  <a:pt x="275047" y="5704482"/>
                </a:cubicBezTo>
                <a:cubicBezTo>
                  <a:pt x="274665" y="5716484"/>
                  <a:pt x="271999" y="5728677"/>
                  <a:pt x="269141" y="5740487"/>
                </a:cubicBezTo>
                <a:cubicBezTo>
                  <a:pt x="267426" y="5747727"/>
                  <a:pt x="265520" y="5756492"/>
                  <a:pt x="260376" y="5760872"/>
                </a:cubicBezTo>
                <a:cubicBezTo>
                  <a:pt x="221133" y="5794973"/>
                  <a:pt x="193890" y="5837456"/>
                  <a:pt x="171981" y="5883750"/>
                </a:cubicBezTo>
                <a:lnTo>
                  <a:pt x="171979" y="5883755"/>
                </a:lnTo>
                <a:lnTo>
                  <a:pt x="160957" y="5909350"/>
                </a:lnTo>
                <a:lnTo>
                  <a:pt x="154076" y="5935945"/>
                </a:lnTo>
                <a:lnTo>
                  <a:pt x="154075" y="5935948"/>
                </a:lnTo>
                <a:lnTo>
                  <a:pt x="154075" y="5935949"/>
                </a:lnTo>
                <a:lnTo>
                  <a:pt x="154242" y="5964476"/>
                </a:lnTo>
                <a:lnTo>
                  <a:pt x="157695" y="5993289"/>
                </a:lnTo>
                <a:lnTo>
                  <a:pt x="157695" y="5993291"/>
                </a:lnTo>
                <a:cubicBezTo>
                  <a:pt x="158837" y="6004531"/>
                  <a:pt x="158647" y="6017485"/>
                  <a:pt x="164171" y="6026440"/>
                </a:cubicBezTo>
                <a:cubicBezTo>
                  <a:pt x="181508" y="6054825"/>
                  <a:pt x="200176" y="6082258"/>
                  <a:pt x="220371" y="6108738"/>
                </a:cubicBezTo>
                <a:lnTo>
                  <a:pt x="234064" y="6133314"/>
                </a:lnTo>
                <a:lnTo>
                  <a:pt x="218468" y="6155599"/>
                </a:lnTo>
                <a:lnTo>
                  <a:pt x="218465" y="6155601"/>
                </a:lnTo>
                <a:cubicBezTo>
                  <a:pt x="196176" y="6175796"/>
                  <a:pt x="184556" y="6200943"/>
                  <a:pt x="179794" y="6228755"/>
                </a:cubicBezTo>
                <a:cubicBezTo>
                  <a:pt x="172363" y="6272763"/>
                  <a:pt x="166077" y="6317150"/>
                  <a:pt x="162457" y="6361538"/>
                </a:cubicBezTo>
                <a:lnTo>
                  <a:pt x="162457" y="6361539"/>
                </a:lnTo>
                <a:lnTo>
                  <a:pt x="179794" y="6228756"/>
                </a:lnTo>
                <a:cubicBezTo>
                  <a:pt x="184556" y="6200944"/>
                  <a:pt x="196176" y="6175797"/>
                  <a:pt x="218465" y="6155602"/>
                </a:cubicBezTo>
                <a:lnTo>
                  <a:pt x="218468" y="6155599"/>
                </a:lnTo>
                <a:lnTo>
                  <a:pt x="230364" y="6143189"/>
                </a:lnTo>
                <a:lnTo>
                  <a:pt x="234064" y="6133314"/>
                </a:lnTo>
                <a:lnTo>
                  <a:pt x="234064" y="6133313"/>
                </a:lnTo>
                <a:cubicBezTo>
                  <a:pt x="233993" y="6126883"/>
                  <a:pt x="229039" y="6120073"/>
                  <a:pt x="220371" y="6108737"/>
                </a:cubicBezTo>
                <a:cubicBezTo>
                  <a:pt x="200176" y="6082257"/>
                  <a:pt x="181508" y="6054824"/>
                  <a:pt x="164171" y="6026439"/>
                </a:cubicBezTo>
                <a:cubicBezTo>
                  <a:pt x="158647" y="6017484"/>
                  <a:pt x="158837" y="6004530"/>
                  <a:pt x="157695" y="5993290"/>
                </a:cubicBezTo>
                <a:lnTo>
                  <a:pt x="157695" y="5993289"/>
                </a:lnTo>
                <a:lnTo>
                  <a:pt x="154075" y="5935949"/>
                </a:lnTo>
                <a:lnTo>
                  <a:pt x="154076" y="5935945"/>
                </a:lnTo>
                <a:lnTo>
                  <a:pt x="171979" y="5883755"/>
                </a:lnTo>
                <a:lnTo>
                  <a:pt x="171981" y="5883751"/>
                </a:lnTo>
                <a:cubicBezTo>
                  <a:pt x="193890" y="5837457"/>
                  <a:pt x="221133" y="5794974"/>
                  <a:pt x="260376" y="5760873"/>
                </a:cubicBezTo>
                <a:cubicBezTo>
                  <a:pt x="265520" y="5756493"/>
                  <a:pt x="267426" y="5747728"/>
                  <a:pt x="269141" y="5740488"/>
                </a:cubicBezTo>
                <a:cubicBezTo>
                  <a:pt x="271999" y="5728678"/>
                  <a:pt x="274665" y="5716485"/>
                  <a:pt x="275047" y="5704483"/>
                </a:cubicBezTo>
                <a:cubicBezTo>
                  <a:pt x="276951" y="5646189"/>
                  <a:pt x="303622" y="5600467"/>
                  <a:pt x="346295" y="5562746"/>
                </a:cubicBezTo>
                <a:cubicBezTo>
                  <a:pt x="352392" y="5557317"/>
                  <a:pt x="355774" y="5552507"/>
                  <a:pt x="355869" y="5547578"/>
                </a:cubicBezTo>
                <a:lnTo>
                  <a:pt x="355869" y="5547577"/>
                </a:lnTo>
                <a:cubicBezTo>
                  <a:pt x="355964" y="5542648"/>
                  <a:pt x="352773" y="5537599"/>
                  <a:pt x="345723" y="5531692"/>
                </a:cubicBezTo>
                <a:lnTo>
                  <a:pt x="345722" y="5531691"/>
                </a:lnTo>
                <a:lnTo>
                  <a:pt x="335103" y="5507667"/>
                </a:lnTo>
                <a:lnTo>
                  <a:pt x="339627" y="5480637"/>
                </a:lnTo>
                <a:cubicBezTo>
                  <a:pt x="343437" y="5462351"/>
                  <a:pt x="347439" y="5443870"/>
                  <a:pt x="351249" y="5425582"/>
                </a:cubicBezTo>
                <a:cubicBezTo>
                  <a:pt x="353915" y="5412057"/>
                  <a:pt x="356201" y="5398721"/>
                  <a:pt x="359440" y="5385384"/>
                </a:cubicBezTo>
                <a:cubicBezTo>
                  <a:pt x="361965" y="5375002"/>
                  <a:pt x="363668" y="5364882"/>
                  <a:pt x="364317" y="5355014"/>
                </a:cubicBezTo>
                <a:lnTo>
                  <a:pt x="364317" y="5355013"/>
                </a:lnTo>
                <a:lnTo>
                  <a:pt x="362870" y="5326162"/>
                </a:lnTo>
                <a:lnTo>
                  <a:pt x="360397" y="5321350"/>
                </a:lnTo>
                <a:lnTo>
                  <a:pt x="359341" y="5312287"/>
                </a:lnTo>
                <a:cubicBezTo>
                  <a:pt x="354789" y="5298594"/>
                  <a:pt x="347082" y="5285440"/>
                  <a:pt x="335437" y="5272795"/>
                </a:cubicBezTo>
                <a:cubicBezTo>
                  <a:pt x="323531" y="5259936"/>
                  <a:pt x="315815" y="5245268"/>
                  <a:pt x="311981" y="5229432"/>
                </a:cubicBezTo>
                <a:lnTo>
                  <a:pt x="311814" y="5179067"/>
                </a:lnTo>
                <a:lnTo>
                  <a:pt x="314362" y="5172090"/>
                </a:lnTo>
                <a:cubicBezTo>
                  <a:pt x="315243" y="5169780"/>
                  <a:pt x="315814" y="5167637"/>
                  <a:pt x="315052" y="5166113"/>
                </a:cubicBezTo>
                <a:lnTo>
                  <a:pt x="315052" y="5166112"/>
                </a:lnTo>
                <a:lnTo>
                  <a:pt x="308337" y="5133224"/>
                </a:lnTo>
                <a:lnTo>
                  <a:pt x="308338" y="5133219"/>
                </a:lnTo>
                <a:lnTo>
                  <a:pt x="321364" y="5087449"/>
                </a:lnTo>
                <a:lnTo>
                  <a:pt x="327270" y="5072375"/>
                </a:lnTo>
                <a:cubicBezTo>
                  <a:pt x="330949" y="5062299"/>
                  <a:pt x="333866" y="5052095"/>
                  <a:pt x="334485" y="5041521"/>
                </a:cubicBezTo>
                <a:cubicBezTo>
                  <a:pt x="335627" y="5022852"/>
                  <a:pt x="349725" y="5003801"/>
                  <a:pt x="360964" y="4987037"/>
                </a:cubicBezTo>
                <a:cubicBezTo>
                  <a:pt x="366751" y="4978392"/>
                  <a:pt x="372458" y="4970096"/>
                  <a:pt x="376969" y="4961455"/>
                </a:cubicBezTo>
                <a:lnTo>
                  <a:pt x="378247" y="4957452"/>
                </a:lnTo>
                <a:lnTo>
                  <a:pt x="381039" y="4952672"/>
                </a:lnTo>
                <a:lnTo>
                  <a:pt x="385799" y="4933804"/>
                </a:lnTo>
                <a:cubicBezTo>
                  <a:pt x="386468" y="4927121"/>
                  <a:pt x="386111" y="4919978"/>
                  <a:pt x="384396" y="4912167"/>
                </a:cubicBezTo>
                <a:lnTo>
                  <a:pt x="382691" y="4889274"/>
                </a:lnTo>
                <a:lnTo>
                  <a:pt x="390221" y="4863341"/>
                </a:lnTo>
                <a:lnTo>
                  <a:pt x="412401" y="4828916"/>
                </a:lnTo>
                <a:cubicBezTo>
                  <a:pt x="420784" y="4819963"/>
                  <a:pt x="425356" y="4810580"/>
                  <a:pt x="427237" y="4800483"/>
                </a:cubicBezTo>
                <a:lnTo>
                  <a:pt x="427237" y="4800482"/>
                </a:lnTo>
                <a:cubicBezTo>
                  <a:pt x="429119" y="4790385"/>
                  <a:pt x="428309" y="4779574"/>
                  <a:pt x="425928" y="4767763"/>
                </a:cubicBezTo>
                <a:cubicBezTo>
                  <a:pt x="420022" y="4738234"/>
                  <a:pt x="419640" y="4707563"/>
                  <a:pt x="416021" y="4677654"/>
                </a:cubicBezTo>
                <a:cubicBezTo>
                  <a:pt x="415259" y="4671175"/>
                  <a:pt x="412591" y="4662985"/>
                  <a:pt x="408019" y="4659173"/>
                </a:cubicBezTo>
                <a:cubicBezTo>
                  <a:pt x="351249" y="4612499"/>
                  <a:pt x="350677" y="4546775"/>
                  <a:pt x="348009" y="4482003"/>
                </a:cubicBezTo>
                <a:lnTo>
                  <a:pt x="347247" y="4363890"/>
                </a:lnTo>
                <a:lnTo>
                  <a:pt x="356201" y="4324645"/>
                </a:lnTo>
                <a:cubicBezTo>
                  <a:pt x="368204" y="4300070"/>
                  <a:pt x="383824" y="4277401"/>
                  <a:pt x="396017" y="4253014"/>
                </a:cubicBezTo>
                <a:cubicBezTo>
                  <a:pt x="400781" y="4243872"/>
                  <a:pt x="400971" y="4232060"/>
                  <a:pt x="401733" y="4221391"/>
                </a:cubicBezTo>
                <a:close/>
                <a:moveTo>
                  <a:pt x="332842" y="2836171"/>
                </a:moveTo>
                <a:lnTo>
                  <a:pt x="332842" y="2836172"/>
                </a:lnTo>
                <a:cubicBezTo>
                  <a:pt x="336914" y="2839982"/>
                  <a:pt x="340200" y="2844316"/>
                  <a:pt x="341533" y="2848793"/>
                </a:cubicBezTo>
                <a:lnTo>
                  <a:pt x="358166" y="2903545"/>
                </a:lnTo>
                <a:lnTo>
                  <a:pt x="366072" y="2947858"/>
                </a:lnTo>
                <a:lnTo>
                  <a:pt x="366072" y="2947862"/>
                </a:lnTo>
                <a:lnTo>
                  <a:pt x="362488" y="2982147"/>
                </a:lnTo>
                <a:cubicBezTo>
                  <a:pt x="354392" y="3014152"/>
                  <a:pt x="350582" y="3045776"/>
                  <a:pt x="350796" y="3077400"/>
                </a:cubicBezTo>
                <a:lnTo>
                  <a:pt x="350796" y="3077401"/>
                </a:lnTo>
                <a:cubicBezTo>
                  <a:pt x="351010" y="3109025"/>
                  <a:pt x="355249" y="3140649"/>
                  <a:pt x="363250" y="3172654"/>
                </a:cubicBezTo>
                <a:cubicBezTo>
                  <a:pt x="389159" y="3276480"/>
                  <a:pt x="416591" y="3380305"/>
                  <a:pt x="410877" y="3489467"/>
                </a:cubicBezTo>
                <a:cubicBezTo>
                  <a:pt x="409925" y="3507563"/>
                  <a:pt x="421546" y="3529090"/>
                  <a:pt x="432976" y="3544713"/>
                </a:cubicBezTo>
                <a:cubicBezTo>
                  <a:pt x="438406" y="3552190"/>
                  <a:pt x="442585" y="3557715"/>
                  <a:pt x="445520" y="3562320"/>
                </a:cubicBezTo>
                <a:lnTo>
                  <a:pt x="450598" y="3574407"/>
                </a:lnTo>
                <a:lnTo>
                  <a:pt x="448246" y="3587173"/>
                </a:lnTo>
                <a:cubicBezTo>
                  <a:pt x="446228" y="3592231"/>
                  <a:pt x="442978" y="3598434"/>
                  <a:pt x="438500" y="3606816"/>
                </a:cubicBezTo>
                <a:cubicBezTo>
                  <a:pt x="434118" y="3614818"/>
                  <a:pt x="431452" y="3624724"/>
                  <a:pt x="424974" y="3630631"/>
                </a:cubicBezTo>
                <a:cubicBezTo>
                  <a:pt x="408496" y="3645681"/>
                  <a:pt x="402257" y="3662493"/>
                  <a:pt x="400733" y="3680162"/>
                </a:cubicBezTo>
                <a:lnTo>
                  <a:pt x="400733" y="3680163"/>
                </a:lnTo>
                <a:lnTo>
                  <a:pt x="404781" y="3734837"/>
                </a:lnTo>
                <a:lnTo>
                  <a:pt x="404399" y="3754651"/>
                </a:lnTo>
                <a:cubicBezTo>
                  <a:pt x="398399" y="3767129"/>
                  <a:pt x="396447" y="3778654"/>
                  <a:pt x="398042" y="3789775"/>
                </a:cubicBezTo>
                <a:lnTo>
                  <a:pt x="398042" y="3789776"/>
                </a:lnTo>
                <a:cubicBezTo>
                  <a:pt x="399638" y="3800896"/>
                  <a:pt x="404781" y="3811613"/>
                  <a:pt x="412973" y="3822472"/>
                </a:cubicBezTo>
                <a:lnTo>
                  <a:pt x="427308" y="3852619"/>
                </a:lnTo>
                <a:lnTo>
                  <a:pt x="417926" y="3885336"/>
                </a:lnTo>
                <a:lnTo>
                  <a:pt x="417925" y="3885337"/>
                </a:lnTo>
                <a:cubicBezTo>
                  <a:pt x="398494" y="3910103"/>
                  <a:pt x="388302" y="3935726"/>
                  <a:pt x="386040" y="3962158"/>
                </a:cubicBezTo>
                <a:lnTo>
                  <a:pt x="386040" y="3962159"/>
                </a:lnTo>
                <a:lnTo>
                  <a:pt x="388431" y="4002409"/>
                </a:lnTo>
                <a:lnTo>
                  <a:pt x="401733" y="4043837"/>
                </a:lnTo>
                <a:lnTo>
                  <a:pt x="401733" y="4043839"/>
                </a:lnTo>
                <a:lnTo>
                  <a:pt x="416855" y="4103825"/>
                </a:lnTo>
                <a:lnTo>
                  <a:pt x="405544" y="4165381"/>
                </a:lnTo>
                <a:lnTo>
                  <a:pt x="405543" y="4165382"/>
                </a:lnTo>
                <a:cubicBezTo>
                  <a:pt x="402114" y="4173479"/>
                  <a:pt x="401543" y="4182766"/>
                  <a:pt x="401638" y="4192386"/>
                </a:cubicBezTo>
                <a:lnTo>
                  <a:pt x="401638" y="4192387"/>
                </a:lnTo>
                <a:lnTo>
                  <a:pt x="405543" y="4165383"/>
                </a:lnTo>
                <a:lnTo>
                  <a:pt x="405544" y="4165381"/>
                </a:lnTo>
                <a:lnTo>
                  <a:pt x="414887" y="4134255"/>
                </a:lnTo>
                <a:lnTo>
                  <a:pt x="416855" y="4103825"/>
                </a:lnTo>
                <a:lnTo>
                  <a:pt x="416855" y="4103824"/>
                </a:lnTo>
                <a:cubicBezTo>
                  <a:pt x="415879" y="4083701"/>
                  <a:pt x="410497" y="4063841"/>
                  <a:pt x="401733" y="4043838"/>
                </a:cubicBezTo>
                <a:lnTo>
                  <a:pt x="401733" y="4043837"/>
                </a:lnTo>
                <a:lnTo>
                  <a:pt x="386040" y="3962159"/>
                </a:lnTo>
                <a:lnTo>
                  <a:pt x="395544" y="3923124"/>
                </a:lnTo>
                <a:cubicBezTo>
                  <a:pt x="400804" y="3910318"/>
                  <a:pt x="408210" y="3897721"/>
                  <a:pt x="417925" y="3885338"/>
                </a:cubicBezTo>
                <a:lnTo>
                  <a:pt x="417926" y="3885336"/>
                </a:lnTo>
                <a:lnTo>
                  <a:pt x="426528" y="3868763"/>
                </a:lnTo>
                <a:lnTo>
                  <a:pt x="427308" y="3852619"/>
                </a:lnTo>
                <a:lnTo>
                  <a:pt x="427308" y="3852618"/>
                </a:lnTo>
                <a:cubicBezTo>
                  <a:pt x="425642" y="3842045"/>
                  <a:pt x="420022" y="3831901"/>
                  <a:pt x="412973" y="3822471"/>
                </a:cubicBezTo>
                <a:lnTo>
                  <a:pt x="398042" y="3789775"/>
                </a:lnTo>
                <a:lnTo>
                  <a:pt x="404399" y="3754652"/>
                </a:lnTo>
                <a:cubicBezTo>
                  <a:pt x="407067" y="3749125"/>
                  <a:pt x="405733" y="3741315"/>
                  <a:pt x="404781" y="3734837"/>
                </a:cubicBezTo>
                <a:lnTo>
                  <a:pt x="404781" y="3734836"/>
                </a:lnTo>
                <a:lnTo>
                  <a:pt x="400733" y="3680163"/>
                </a:lnTo>
                <a:lnTo>
                  <a:pt x="407246" y="3654415"/>
                </a:lnTo>
                <a:cubicBezTo>
                  <a:pt x="411056" y="3646122"/>
                  <a:pt x="416735" y="3638157"/>
                  <a:pt x="424974" y="3630632"/>
                </a:cubicBezTo>
                <a:cubicBezTo>
                  <a:pt x="431452" y="3624725"/>
                  <a:pt x="434118" y="3614819"/>
                  <a:pt x="438500" y="3606817"/>
                </a:cubicBezTo>
                <a:cubicBezTo>
                  <a:pt x="447455" y="3590053"/>
                  <a:pt x="451503" y="3582004"/>
                  <a:pt x="450598" y="3574408"/>
                </a:cubicBezTo>
                <a:lnTo>
                  <a:pt x="450598" y="3574407"/>
                </a:lnTo>
                <a:cubicBezTo>
                  <a:pt x="449693" y="3566810"/>
                  <a:pt x="443835" y="3559667"/>
                  <a:pt x="432976" y="3544712"/>
                </a:cubicBezTo>
                <a:cubicBezTo>
                  <a:pt x="421546" y="3529089"/>
                  <a:pt x="409925" y="3507562"/>
                  <a:pt x="410877" y="3489466"/>
                </a:cubicBezTo>
                <a:cubicBezTo>
                  <a:pt x="416591" y="3380304"/>
                  <a:pt x="389159" y="3276479"/>
                  <a:pt x="363250" y="3172653"/>
                </a:cubicBezTo>
                <a:lnTo>
                  <a:pt x="350796" y="3077401"/>
                </a:lnTo>
                <a:lnTo>
                  <a:pt x="362488" y="2982148"/>
                </a:lnTo>
                <a:cubicBezTo>
                  <a:pt x="365441" y="2970575"/>
                  <a:pt x="366442" y="2959156"/>
                  <a:pt x="366072" y="2947862"/>
                </a:cubicBezTo>
                <a:lnTo>
                  <a:pt x="366072" y="2947861"/>
                </a:lnTo>
                <a:lnTo>
                  <a:pt x="366072" y="2947858"/>
                </a:lnTo>
                <a:lnTo>
                  <a:pt x="361441" y="2914327"/>
                </a:lnTo>
                <a:lnTo>
                  <a:pt x="358166" y="2903545"/>
                </a:lnTo>
                <a:lnTo>
                  <a:pt x="357138" y="2897784"/>
                </a:lnTo>
                <a:cubicBezTo>
                  <a:pt x="352392" y="2881306"/>
                  <a:pt x="346534" y="2865009"/>
                  <a:pt x="341533" y="2848792"/>
                </a:cubicBezTo>
                <a:close/>
                <a:moveTo>
                  <a:pt x="296001" y="2745351"/>
                </a:moveTo>
                <a:lnTo>
                  <a:pt x="289670" y="2770757"/>
                </a:lnTo>
                <a:lnTo>
                  <a:pt x="290080" y="2778005"/>
                </a:lnTo>
                <a:lnTo>
                  <a:pt x="289301" y="2782304"/>
                </a:lnTo>
                <a:lnTo>
                  <a:pt x="290501" y="2785439"/>
                </a:lnTo>
                <a:lnTo>
                  <a:pt x="290929" y="2793022"/>
                </a:lnTo>
                <a:lnTo>
                  <a:pt x="300579" y="2811779"/>
                </a:lnTo>
                <a:lnTo>
                  <a:pt x="300582" y="2811786"/>
                </a:lnTo>
                <a:lnTo>
                  <a:pt x="300583" y="2811786"/>
                </a:lnTo>
                <a:lnTo>
                  <a:pt x="300579" y="2811779"/>
                </a:lnTo>
                <a:lnTo>
                  <a:pt x="290501" y="2785439"/>
                </a:lnTo>
                <a:lnTo>
                  <a:pt x="290080" y="2778005"/>
                </a:lnTo>
                <a:close/>
                <a:moveTo>
                  <a:pt x="817328" y="1508457"/>
                </a:moveTo>
                <a:lnTo>
                  <a:pt x="845421" y="1596212"/>
                </a:lnTo>
                <a:cubicBezTo>
                  <a:pt x="847898" y="1604977"/>
                  <a:pt x="846373" y="1615835"/>
                  <a:pt x="843517" y="1624979"/>
                </a:cubicBezTo>
                <a:cubicBezTo>
                  <a:pt x="833801" y="1656222"/>
                  <a:pt x="809415" y="1676035"/>
                  <a:pt x="786935" y="1697752"/>
                </a:cubicBezTo>
                <a:cubicBezTo>
                  <a:pt x="777029" y="1707278"/>
                  <a:pt x="769981" y="1720422"/>
                  <a:pt x="764267" y="1733187"/>
                </a:cubicBezTo>
                <a:cubicBezTo>
                  <a:pt x="749595" y="1766334"/>
                  <a:pt x="736452" y="1800245"/>
                  <a:pt x="722546" y="1833774"/>
                </a:cubicBezTo>
                <a:cubicBezTo>
                  <a:pt x="721212" y="1837012"/>
                  <a:pt x="717783" y="1839678"/>
                  <a:pt x="714925" y="1842157"/>
                </a:cubicBezTo>
                <a:cubicBezTo>
                  <a:pt x="684824" y="1866921"/>
                  <a:pt x="654535" y="1891496"/>
                  <a:pt x="624434" y="1916453"/>
                </a:cubicBezTo>
                <a:cubicBezTo>
                  <a:pt x="618720" y="1921215"/>
                  <a:pt x="614528" y="1928075"/>
                  <a:pt x="609004" y="1933218"/>
                </a:cubicBezTo>
                <a:cubicBezTo>
                  <a:pt x="601384" y="1940458"/>
                  <a:pt x="594143" y="1949602"/>
                  <a:pt x="584999" y="1953412"/>
                </a:cubicBezTo>
                <a:cubicBezTo>
                  <a:pt x="556234" y="1965223"/>
                  <a:pt x="543850" y="1987893"/>
                  <a:pt x="538516" y="2016468"/>
                </a:cubicBezTo>
                <a:cubicBezTo>
                  <a:pt x="533563" y="2042569"/>
                  <a:pt x="529371" y="2068668"/>
                  <a:pt x="523657" y="2094577"/>
                </a:cubicBezTo>
                <a:cubicBezTo>
                  <a:pt x="516799" y="2126200"/>
                  <a:pt x="509369" y="2157635"/>
                  <a:pt x="500986" y="2188878"/>
                </a:cubicBezTo>
                <a:cubicBezTo>
                  <a:pt x="497366" y="2202403"/>
                  <a:pt x="493176" y="2216691"/>
                  <a:pt x="485746" y="2228313"/>
                </a:cubicBezTo>
                <a:cubicBezTo>
                  <a:pt x="465171" y="2260889"/>
                  <a:pt x="451265" y="2295752"/>
                  <a:pt x="456789" y="2334043"/>
                </a:cubicBezTo>
                <a:cubicBezTo>
                  <a:pt x="461171" y="2364714"/>
                  <a:pt x="449931" y="2390433"/>
                  <a:pt x="432404" y="2409484"/>
                </a:cubicBezTo>
                <a:cubicBezTo>
                  <a:pt x="424451" y="2418153"/>
                  <a:pt x="418938" y="2426976"/>
                  <a:pt x="415304" y="2435912"/>
                </a:cubicBezTo>
                <a:lnTo>
                  <a:pt x="415304" y="2435912"/>
                </a:lnTo>
                <a:lnTo>
                  <a:pt x="415303" y="2435912"/>
                </a:lnTo>
                <a:lnTo>
                  <a:pt x="412309" y="2449831"/>
                </a:lnTo>
                <a:lnTo>
                  <a:pt x="409472" y="2463016"/>
                </a:lnTo>
                <a:lnTo>
                  <a:pt x="409472" y="2463017"/>
                </a:lnTo>
                <a:lnTo>
                  <a:pt x="411535" y="2490550"/>
                </a:lnTo>
                <a:lnTo>
                  <a:pt x="418115" y="2518262"/>
                </a:lnTo>
                <a:lnTo>
                  <a:pt x="418115" y="2518264"/>
                </a:lnTo>
                <a:lnTo>
                  <a:pt x="421759" y="2545006"/>
                </a:lnTo>
                <a:lnTo>
                  <a:pt x="417545" y="2571033"/>
                </a:lnTo>
                <a:cubicBezTo>
                  <a:pt x="405543" y="2612944"/>
                  <a:pt x="372966" y="2640949"/>
                  <a:pt x="344391" y="2668000"/>
                </a:cubicBezTo>
                <a:cubicBezTo>
                  <a:pt x="320006" y="2691053"/>
                  <a:pt x="306290" y="2716962"/>
                  <a:pt x="296001" y="2745347"/>
                </a:cubicBezTo>
                <a:lnTo>
                  <a:pt x="296001" y="2745348"/>
                </a:lnTo>
                <a:cubicBezTo>
                  <a:pt x="306290" y="2716963"/>
                  <a:pt x="320006" y="2691054"/>
                  <a:pt x="344391" y="2668001"/>
                </a:cubicBezTo>
                <a:cubicBezTo>
                  <a:pt x="372966" y="2640950"/>
                  <a:pt x="405543" y="2612945"/>
                  <a:pt x="417545" y="2571034"/>
                </a:cubicBezTo>
                <a:cubicBezTo>
                  <a:pt x="420117" y="2561985"/>
                  <a:pt x="421593" y="2553555"/>
                  <a:pt x="421760" y="2545006"/>
                </a:cubicBezTo>
                <a:lnTo>
                  <a:pt x="421759" y="2545006"/>
                </a:lnTo>
                <a:lnTo>
                  <a:pt x="421760" y="2545005"/>
                </a:lnTo>
                <a:cubicBezTo>
                  <a:pt x="421926" y="2536456"/>
                  <a:pt x="420783" y="2527789"/>
                  <a:pt x="418115" y="2518263"/>
                </a:cubicBezTo>
                <a:lnTo>
                  <a:pt x="418115" y="2518262"/>
                </a:lnTo>
                <a:lnTo>
                  <a:pt x="409472" y="2463017"/>
                </a:lnTo>
                <a:lnTo>
                  <a:pt x="412309" y="2449831"/>
                </a:lnTo>
                <a:lnTo>
                  <a:pt x="415304" y="2435912"/>
                </a:lnTo>
                <a:lnTo>
                  <a:pt x="432404" y="2409485"/>
                </a:lnTo>
                <a:cubicBezTo>
                  <a:pt x="449931" y="2390434"/>
                  <a:pt x="461171" y="2364715"/>
                  <a:pt x="456789" y="2334044"/>
                </a:cubicBezTo>
                <a:cubicBezTo>
                  <a:pt x="451265" y="2295753"/>
                  <a:pt x="465171" y="2260890"/>
                  <a:pt x="485746" y="2228314"/>
                </a:cubicBezTo>
                <a:cubicBezTo>
                  <a:pt x="493176" y="2216692"/>
                  <a:pt x="497366" y="2202404"/>
                  <a:pt x="500986" y="2188879"/>
                </a:cubicBezTo>
                <a:cubicBezTo>
                  <a:pt x="509369" y="2157636"/>
                  <a:pt x="516799" y="2126201"/>
                  <a:pt x="523657" y="2094578"/>
                </a:cubicBezTo>
                <a:cubicBezTo>
                  <a:pt x="529371" y="2068669"/>
                  <a:pt x="533563" y="2042570"/>
                  <a:pt x="538516" y="2016469"/>
                </a:cubicBezTo>
                <a:cubicBezTo>
                  <a:pt x="543850" y="1987894"/>
                  <a:pt x="556234" y="1965224"/>
                  <a:pt x="584999" y="1953413"/>
                </a:cubicBezTo>
                <a:cubicBezTo>
                  <a:pt x="594143" y="1949603"/>
                  <a:pt x="601384" y="1940459"/>
                  <a:pt x="609004" y="1933219"/>
                </a:cubicBezTo>
                <a:cubicBezTo>
                  <a:pt x="614528" y="1928076"/>
                  <a:pt x="618720" y="1921216"/>
                  <a:pt x="624434" y="1916454"/>
                </a:cubicBezTo>
                <a:cubicBezTo>
                  <a:pt x="654535" y="1891497"/>
                  <a:pt x="684824" y="1866922"/>
                  <a:pt x="714925" y="1842158"/>
                </a:cubicBezTo>
                <a:cubicBezTo>
                  <a:pt x="717783" y="1839679"/>
                  <a:pt x="721212" y="1837013"/>
                  <a:pt x="722546" y="1833775"/>
                </a:cubicBezTo>
                <a:cubicBezTo>
                  <a:pt x="736452" y="1800246"/>
                  <a:pt x="749596" y="1766335"/>
                  <a:pt x="764267" y="1733188"/>
                </a:cubicBezTo>
                <a:cubicBezTo>
                  <a:pt x="769981" y="1720423"/>
                  <a:pt x="777029" y="1707279"/>
                  <a:pt x="786936" y="1697753"/>
                </a:cubicBezTo>
                <a:cubicBezTo>
                  <a:pt x="809416" y="1676036"/>
                  <a:pt x="833801" y="1656223"/>
                  <a:pt x="843517" y="1624980"/>
                </a:cubicBezTo>
                <a:cubicBezTo>
                  <a:pt x="846374" y="1615836"/>
                  <a:pt x="847899" y="1604978"/>
                  <a:pt x="845422" y="1596213"/>
                </a:cubicBezTo>
                <a:close/>
                <a:moveTo>
                  <a:pt x="798723" y="1459072"/>
                </a:moveTo>
                <a:lnTo>
                  <a:pt x="807941" y="1481571"/>
                </a:lnTo>
                <a:lnTo>
                  <a:pt x="798724" y="1459073"/>
                </a:lnTo>
                <a:close/>
                <a:moveTo>
                  <a:pt x="779530" y="1268757"/>
                </a:moveTo>
                <a:lnTo>
                  <a:pt x="774363" y="1286068"/>
                </a:lnTo>
                <a:cubicBezTo>
                  <a:pt x="759789" y="1306929"/>
                  <a:pt x="753550" y="1328551"/>
                  <a:pt x="752025" y="1350626"/>
                </a:cubicBezTo>
                <a:lnTo>
                  <a:pt x="757620" y="1413839"/>
                </a:lnTo>
                <a:lnTo>
                  <a:pt x="752026" y="1350627"/>
                </a:lnTo>
                <a:cubicBezTo>
                  <a:pt x="753550" y="1328552"/>
                  <a:pt x="759790" y="1306929"/>
                  <a:pt x="774363" y="1286069"/>
                </a:cubicBezTo>
                <a:cubicBezTo>
                  <a:pt x="777506" y="1281688"/>
                  <a:pt x="779078" y="1275401"/>
                  <a:pt x="779530" y="1268757"/>
                </a:cubicBezTo>
                <a:close/>
                <a:moveTo>
                  <a:pt x="837801" y="773034"/>
                </a:moveTo>
                <a:lnTo>
                  <a:pt x="829801" y="854378"/>
                </a:lnTo>
                <a:cubicBezTo>
                  <a:pt x="827515" y="878955"/>
                  <a:pt x="826753" y="903721"/>
                  <a:pt x="798747" y="915342"/>
                </a:cubicBezTo>
                <a:cubicBezTo>
                  <a:pt x="794365" y="917058"/>
                  <a:pt x="791127" y="922772"/>
                  <a:pt x="788269" y="927154"/>
                </a:cubicBezTo>
                <a:cubicBezTo>
                  <a:pt x="744261" y="994784"/>
                  <a:pt x="745405" y="1030979"/>
                  <a:pt x="791889" y="1097086"/>
                </a:cubicBezTo>
                <a:cubicBezTo>
                  <a:pt x="796651" y="1103944"/>
                  <a:pt x="800081" y="1118612"/>
                  <a:pt x="796271" y="1123184"/>
                </a:cubicBezTo>
                <a:cubicBezTo>
                  <a:pt x="780459" y="1142616"/>
                  <a:pt x="773411" y="1162953"/>
                  <a:pt x="771553" y="1184028"/>
                </a:cubicBezTo>
                <a:cubicBezTo>
                  <a:pt x="773411" y="1162953"/>
                  <a:pt x="780460" y="1142617"/>
                  <a:pt x="796272" y="1123185"/>
                </a:cubicBezTo>
                <a:cubicBezTo>
                  <a:pt x="800082" y="1118613"/>
                  <a:pt x="796652" y="1103945"/>
                  <a:pt x="791890" y="1097087"/>
                </a:cubicBezTo>
                <a:cubicBezTo>
                  <a:pt x="745406" y="1030980"/>
                  <a:pt x="744262" y="994785"/>
                  <a:pt x="788270" y="927155"/>
                </a:cubicBezTo>
                <a:cubicBezTo>
                  <a:pt x="791128" y="922773"/>
                  <a:pt x="794366" y="917059"/>
                  <a:pt x="798748" y="915343"/>
                </a:cubicBezTo>
                <a:cubicBezTo>
                  <a:pt x="826753" y="903722"/>
                  <a:pt x="827515" y="878956"/>
                  <a:pt x="829801" y="854379"/>
                </a:cubicBezTo>
                <a:cubicBezTo>
                  <a:pt x="832277" y="827329"/>
                  <a:pt x="835515" y="800276"/>
                  <a:pt x="837801" y="773035"/>
                </a:cubicBezTo>
                <a:close/>
                <a:moveTo>
                  <a:pt x="782400" y="517850"/>
                </a:moveTo>
                <a:lnTo>
                  <a:pt x="791317" y="556046"/>
                </a:lnTo>
                <a:cubicBezTo>
                  <a:pt x="793413" y="564047"/>
                  <a:pt x="798937" y="572621"/>
                  <a:pt x="797795" y="580049"/>
                </a:cubicBezTo>
                <a:cubicBezTo>
                  <a:pt x="794461" y="601577"/>
                  <a:pt x="796890" y="622200"/>
                  <a:pt x="801176" y="642536"/>
                </a:cubicBezTo>
                <a:lnTo>
                  <a:pt x="813700" y="694927"/>
                </a:lnTo>
                <a:lnTo>
                  <a:pt x="801177" y="642537"/>
                </a:lnTo>
                <a:cubicBezTo>
                  <a:pt x="796891" y="622200"/>
                  <a:pt x="794462" y="601578"/>
                  <a:pt x="797796" y="580050"/>
                </a:cubicBezTo>
                <a:cubicBezTo>
                  <a:pt x="798938" y="572622"/>
                  <a:pt x="793414" y="564048"/>
                  <a:pt x="791318" y="556047"/>
                </a:cubicBezTo>
                <a:close/>
                <a:moveTo>
                  <a:pt x="783887" y="313532"/>
                </a:moveTo>
                <a:lnTo>
                  <a:pt x="786245" y="324057"/>
                </a:lnTo>
                <a:cubicBezTo>
                  <a:pt x="786031" y="328963"/>
                  <a:pt x="785126" y="334583"/>
                  <a:pt x="784459" y="338869"/>
                </a:cubicBezTo>
                <a:lnTo>
                  <a:pt x="784453" y="338902"/>
                </a:lnTo>
                <a:lnTo>
                  <a:pt x="778363" y="367327"/>
                </a:lnTo>
                <a:lnTo>
                  <a:pt x="774553" y="395639"/>
                </a:lnTo>
                <a:lnTo>
                  <a:pt x="784453" y="338902"/>
                </a:lnTo>
                <a:lnTo>
                  <a:pt x="784460" y="338870"/>
                </a:lnTo>
                <a:cubicBezTo>
                  <a:pt x="785794" y="330298"/>
                  <a:pt x="788080" y="316389"/>
                  <a:pt x="783888" y="313533"/>
                </a:cubicBezTo>
                <a:close/>
                <a:moveTo>
                  <a:pt x="761560" y="281567"/>
                </a:moveTo>
                <a:lnTo>
                  <a:pt x="766454" y="295414"/>
                </a:lnTo>
                <a:lnTo>
                  <a:pt x="766455" y="295414"/>
                </a:lnTo>
                <a:close/>
                <a:moveTo>
                  <a:pt x="774880" y="24485"/>
                </a:moveTo>
                <a:lnTo>
                  <a:pt x="777142" y="74128"/>
                </a:lnTo>
                <a:cubicBezTo>
                  <a:pt x="775758" y="100173"/>
                  <a:pt x="771253" y="125875"/>
                  <a:pt x="767023" y="151568"/>
                </a:cubicBezTo>
                <a:lnTo>
                  <a:pt x="766824" y="153387"/>
                </a:lnTo>
                <a:lnTo>
                  <a:pt x="763010" y="177270"/>
                </a:lnTo>
                <a:lnTo>
                  <a:pt x="758551" y="228943"/>
                </a:lnTo>
                <a:lnTo>
                  <a:pt x="766824" y="153387"/>
                </a:lnTo>
                <a:lnTo>
                  <a:pt x="771220" y="125860"/>
                </a:lnTo>
                <a:cubicBezTo>
                  <a:pt x="773910" y="108702"/>
                  <a:pt x="776220" y="91491"/>
                  <a:pt x="777143" y="74128"/>
                </a:cubicBezTo>
                <a:close/>
                <a:moveTo>
                  <a:pt x="313354" y="0"/>
                </a:moveTo>
                <a:lnTo>
                  <a:pt x="777461" y="0"/>
                </a:lnTo>
                <a:lnTo>
                  <a:pt x="774743" y="21485"/>
                </a:lnTo>
                <a:lnTo>
                  <a:pt x="777461" y="0"/>
                </a:lnTo>
                <a:lnTo>
                  <a:pt x="4523171" y="1"/>
                </a:lnTo>
                <a:lnTo>
                  <a:pt x="4523171" y="6858000"/>
                </a:lnTo>
                <a:lnTo>
                  <a:pt x="284400" y="6858000"/>
                </a:lnTo>
                <a:lnTo>
                  <a:pt x="112147" y="6858000"/>
                </a:lnTo>
                <a:lnTo>
                  <a:pt x="102447" y="6815515"/>
                </a:lnTo>
                <a:cubicBezTo>
                  <a:pt x="96923" y="6793034"/>
                  <a:pt x="87016" y="6771318"/>
                  <a:pt x="83396" y="6748457"/>
                </a:cubicBezTo>
                <a:cubicBezTo>
                  <a:pt x="74824" y="6694163"/>
                  <a:pt x="68728" y="6639487"/>
                  <a:pt x="61870" y="6584811"/>
                </a:cubicBezTo>
                <a:cubicBezTo>
                  <a:pt x="54821" y="6528423"/>
                  <a:pt x="47391" y="6472224"/>
                  <a:pt x="41105" y="6415832"/>
                </a:cubicBezTo>
                <a:cubicBezTo>
                  <a:pt x="37865" y="6384971"/>
                  <a:pt x="37295" y="6353918"/>
                  <a:pt x="34247" y="6323057"/>
                </a:cubicBezTo>
                <a:cubicBezTo>
                  <a:pt x="31579" y="6296004"/>
                  <a:pt x="26626" y="6269143"/>
                  <a:pt x="23386" y="6242092"/>
                </a:cubicBezTo>
                <a:cubicBezTo>
                  <a:pt x="20720" y="6218659"/>
                  <a:pt x="19196" y="6195036"/>
                  <a:pt x="16528" y="6171604"/>
                </a:cubicBezTo>
                <a:cubicBezTo>
                  <a:pt x="12148" y="6134074"/>
                  <a:pt x="7194" y="6096735"/>
                  <a:pt x="2622" y="6059396"/>
                </a:cubicBezTo>
                <a:lnTo>
                  <a:pt x="0" y="6041768"/>
                </a:lnTo>
                <a:lnTo>
                  <a:pt x="0" y="6000936"/>
                </a:lnTo>
                <a:lnTo>
                  <a:pt x="3670" y="5957594"/>
                </a:lnTo>
                <a:lnTo>
                  <a:pt x="0" y="5912510"/>
                </a:lnTo>
                <a:lnTo>
                  <a:pt x="0" y="5886400"/>
                </a:lnTo>
                <a:lnTo>
                  <a:pt x="1098" y="5864317"/>
                </a:lnTo>
                <a:cubicBezTo>
                  <a:pt x="7576" y="5839360"/>
                  <a:pt x="16720" y="5815168"/>
                  <a:pt x="24720" y="5790591"/>
                </a:cubicBezTo>
                <a:cubicBezTo>
                  <a:pt x="25672" y="5787923"/>
                  <a:pt x="25864" y="5784685"/>
                  <a:pt x="26434" y="5781829"/>
                </a:cubicBezTo>
                <a:cubicBezTo>
                  <a:pt x="29675" y="5765634"/>
                  <a:pt x="32913" y="5749633"/>
                  <a:pt x="35771" y="5733439"/>
                </a:cubicBezTo>
                <a:cubicBezTo>
                  <a:pt x="37295" y="5724677"/>
                  <a:pt x="37485" y="5715722"/>
                  <a:pt x="38819" y="5706958"/>
                </a:cubicBezTo>
                <a:cubicBezTo>
                  <a:pt x="44153" y="5673049"/>
                  <a:pt x="35199" y="5635710"/>
                  <a:pt x="58250" y="5606371"/>
                </a:cubicBezTo>
                <a:cubicBezTo>
                  <a:pt x="73110" y="5587320"/>
                  <a:pt x="69680" y="5568841"/>
                  <a:pt x="67394" y="5548459"/>
                </a:cubicBezTo>
                <a:cubicBezTo>
                  <a:pt x="65680" y="5533026"/>
                  <a:pt x="66252" y="5517214"/>
                  <a:pt x="66060" y="5501593"/>
                </a:cubicBezTo>
                <a:cubicBezTo>
                  <a:pt x="65490" y="5474160"/>
                  <a:pt x="65298" y="5446727"/>
                  <a:pt x="64346" y="5419294"/>
                </a:cubicBezTo>
                <a:cubicBezTo>
                  <a:pt x="63966" y="5410530"/>
                  <a:pt x="59202" y="5401578"/>
                  <a:pt x="59964" y="5393004"/>
                </a:cubicBezTo>
                <a:cubicBezTo>
                  <a:pt x="63584" y="5353378"/>
                  <a:pt x="69300" y="5313753"/>
                  <a:pt x="72538" y="5274128"/>
                </a:cubicBezTo>
                <a:cubicBezTo>
                  <a:pt x="74442" y="5251649"/>
                  <a:pt x="70824" y="5228596"/>
                  <a:pt x="73490" y="5206307"/>
                </a:cubicBezTo>
                <a:cubicBezTo>
                  <a:pt x="76538" y="5180590"/>
                  <a:pt x="84348" y="5155444"/>
                  <a:pt x="89113" y="5129915"/>
                </a:cubicBezTo>
                <a:cubicBezTo>
                  <a:pt x="90445" y="5122866"/>
                  <a:pt x="88731" y="5115056"/>
                  <a:pt x="88351" y="5107626"/>
                </a:cubicBezTo>
                <a:cubicBezTo>
                  <a:pt x="87968" y="5099244"/>
                  <a:pt x="87206" y="5091051"/>
                  <a:pt x="87016" y="5082669"/>
                </a:cubicBezTo>
                <a:cubicBezTo>
                  <a:pt x="86634" y="5057140"/>
                  <a:pt x="87206" y="5031613"/>
                  <a:pt x="85872" y="5006085"/>
                </a:cubicBezTo>
                <a:cubicBezTo>
                  <a:pt x="85110" y="4990464"/>
                  <a:pt x="77300" y="4974081"/>
                  <a:pt x="80158" y="4959601"/>
                </a:cubicBezTo>
                <a:cubicBezTo>
                  <a:pt x="85682" y="4930074"/>
                  <a:pt x="73300" y="4900545"/>
                  <a:pt x="83586" y="4871018"/>
                </a:cubicBezTo>
                <a:cubicBezTo>
                  <a:pt x="86634" y="4861872"/>
                  <a:pt x="79014" y="4849299"/>
                  <a:pt x="78634" y="4838249"/>
                </a:cubicBezTo>
                <a:cubicBezTo>
                  <a:pt x="77682" y="4810626"/>
                  <a:pt x="77872" y="4783003"/>
                  <a:pt x="78062" y="4755380"/>
                </a:cubicBezTo>
                <a:cubicBezTo>
                  <a:pt x="78252" y="4730613"/>
                  <a:pt x="75586" y="4704894"/>
                  <a:pt x="80920" y="4681082"/>
                </a:cubicBezTo>
                <a:cubicBezTo>
                  <a:pt x="86634" y="4656125"/>
                  <a:pt x="85872" y="4633646"/>
                  <a:pt x="79396" y="4609451"/>
                </a:cubicBezTo>
                <a:cubicBezTo>
                  <a:pt x="75014" y="4592877"/>
                  <a:pt x="74442" y="4575350"/>
                  <a:pt x="73110" y="4558206"/>
                </a:cubicBezTo>
                <a:cubicBezTo>
                  <a:pt x="71586" y="4539727"/>
                  <a:pt x="75586" y="4519342"/>
                  <a:pt x="69300" y="4502578"/>
                </a:cubicBezTo>
                <a:cubicBezTo>
                  <a:pt x="50629" y="4452664"/>
                  <a:pt x="46629" y="4401418"/>
                  <a:pt x="46629" y="4349221"/>
                </a:cubicBezTo>
                <a:cubicBezTo>
                  <a:pt x="46629" y="4339694"/>
                  <a:pt x="49295" y="4329978"/>
                  <a:pt x="52153" y="4320836"/>
                </a:cubicBezTo>
                <a:cubicBezTo>
                  <a:pt x="69300" y="4267492"/>
                  <a:pt x="67776" y="4213960"/>
                  <a:pt x="57297" y="4159666"/>
                </a:cubicBezTo>
                <a:cubicBezTo>
                  <a:pt x="55011" y="4148426"/>
                  <a:pt x="54629" y="4135853"/>
                  <a:pt x="56915" y="4124613"/>
                </a:cubicBezTo>
                <a:cubicBezTo>
                  <a:pt x="63584" y="4092988"/>
                  <a:pt x="74634" y="4062317"/>
                  <a:pt x="79396" y="4030502"/>
                </a:cubicBezTo>
                <a:cubicBezTo>
                  <a:pt x="87206" y="3977924"/>
                  <a:pt x="60918" y="3932393"/>
                  <a:pt x="43771" y="3885337"/>
                </a:cubicBezTo>
                <a:cubicBezTo>
                  <a:pt x="31627" y="3851760"/>
                  <a:pt x="8016" y="3821934"/>
                  <a:pt x="426" y="3786776"/>
                </a:cubicBezTo>
                <a:lnTo>
                  <a:pt x="0" y="3773896"/>
                </a:lnTo>
                <a:lnTo>
                  <a:pt x="0" y="3393881"/>
                </a:lnTo>
                <a:lnTo>
                  <a:pt x="11838" y="3359515"/>
                </a:lnTo>
                <a:cubicBezTo>
                  <a:pt x="14434" y="3346204"/>
                  <a:pt x="14910" y="3332773"/>
                  <a:pt x="12910" y="3318770"/>
                </a:cubicBezTo>
                <a:cubicBezTo>
                  <a:pt x="12243" y="3314103"/>
                  <a:pt x="9909" y="3308769"/>
                  <a:pt x="6718" y="3304078"/>
                </a:cubicBezTo>
                <a:lnTo>
                  <a:pt x="0" y="3297656"/>
                </a:lnTo>
                <a:lnTo>
                  <a:pt x="0" y="3207866"/>
                </a:lnTo>
                <a:lnTo>
                  <a:pt x="15553" y="3186770"/>
                </a:lnTo>
                <a:cubicBezTo>
                  <a:pt x="28483" y="3162328"/>
                  <a:pt x="30484" y="3134646"/>
                  <a:pt x="36341" y="3107499"/>
                </a:cubicBezTo>
                <a:cubicBezTo>
                  <a:pt x="41105" y="3085402"/>
                  <a:pt x="41295" y="3064826"/>
                  <a:pt x="38057" y="3042727"/>
                </a:cubicBezTo>
                <a:cubicBezTo>
                  <a:pt x="30817" y="2994721"/>
                  <a:pt x="41105" y="2948046"/>
                  <a:pt x="54249" y="2901942"/>
                </a:cubicBezTo>
                <a:cubicBezTo>
                  <a:pt x="63012" y="2871461"/>
                  <a:pt x="68346" y="2840218"/>
                  <a:pt x="77300" y="2809929"/>
                </a:cubicBezTo>
                <a:cubicBezTo>
                  <a:pt x="84158" y="2787258"/>
                  <a:pt x="92351" y="2764589"/>
                  <a:pt x="103399" y="2743825"/>
                </a:cubicBezTo>
                <a:cubicBezTo>
                  <a:pt x="119594" y="2713722"/>
                  <a:pt x="143978" y="2687435"/>
                  <a:pt x="137500" y="2649142"/>
                </a:cubicBezTo>
                <a:cubicBezTo>
                  <a:pt x="131786" y="2615420"/>
                  <a:pt x="143786" y="2584941"/>
                  <a:pt x="155217" y="2554078"/>
                </a:cubicBezTo>
                <a:cubicBezTo>
                  <a:pt x="163599" y="2531408"/>
                  <a:pt x="172173" y="2508741"/>
                  <a:pt x="177507" y="2485306"/>
                </a:cubicBezTo>
                <a:cubicBezTo>
                  <a:pt x="183794" y="2457491"/>
                  <a:pt x="181126" y="2426058"/>
                  <a:pt x="192748" y="2401291"/>
                </a:cubicBezTo>
                <a:cubicBezTo>
                  <a:pt x="204940" y="2375382"/>
                  <a:pt x="196748" y="2353858"/>
                  <a:pt x="193318" y="2330805"/>
                </a:cubicBezTo>
                <a:cubicBezTo>
                  <a:pt x="187984" y="2294038"/>
                  <a:pt x="178077" y="2257458"/>
                  <a:pt x="190652" y="2220311"/>
                </a:cubicBezTo>
                <a:cubicBezTo>
                  <a:pt x="205892" y="2175162"/>
                  <a:pt x="222275" y="2130392"/>
                  <a:pt x="236753" y="2085053"/>
                </a:cubicBezTo>
                <a:cubicBezTo>
                  <a:pt x="242280" y="2067524"/>
                  <a:pt x="244566" y="2048667"/>
                  <a:pt x="247042" y="2030377"/>
                </a:cubicBezTo>
                <a:cubicBezTo>
                  <a:pt x="249138" y="2013042"/>
                  <a:pt x="243804" y="1992278"/>
                  <a:pt x="251804" y="1978939"/>
                </a:cubicBezTo>
                <a:cubicBezTo>
                  <a:pt x="272379" y="1944648"/>
                  <a:pt x="282475" y="1909407"/>
                  <a:pt x="282475" y="1869779"/>
                </a:cubicBezTo>
                <a:cubicBezTo>
                  <a:pt x="282475" y="1854919"/>
                  <a:pt x="291049" y="1840440"/>
                  <a:pt x="292573" y="1825392"/>
                </a:cubicBezTo>
                <a:cubicBezTo>
                  <a:pt x="294477" y="1804815"/>
                  <a:pt x="299622" y="1781193"/>
                  <a:pt x="292381" y="1763286"/>
                </a:cubicBezTo>
                <a:cubicBezTo>
                  <a:pt x="275237" y="1721184"/>
                  <a:pt x="289525" y="1687085"/>
                  <a:pt x="306480" y="1650316"/>
                </a:cubicBezTo>
                <a:cubicBezTo>
                  <a:pt x="323244" y="1614119"/>
                  <a:pt x="336579" y="1576018"/>
                  <a:pt x="347629" y="1537536"/>
                </a:cubicBezTo>
                <a:cubicBezTo>
                  <a:pt x="351629" y="1523058"/>
                  <a:pt x="344961" y="1505723"/>
                  <a:pt x="343629" y="1489719"/>
                </a:cubicBezTo>
                <a:cubicBezTo>
                  <a:pt x="343247" y="1484003"/>
                  <a:pt x="342675" y="1477716"/>
                  <a:pt x="344581" y="1472574"/>
                </a:cubicBezTo>
                <a:cubicBezTo>
                  <a:pt x="362870" y="1422853"/>
                  <a:pt x="376776" y="1372367"/>
                  <a:pt x="367252" y="1318455"/>
                </a:cubicBezTo>
                <a:cubicBezTo>
                  <a:pt x="366298" y="1313503"/>
                  <a:pt x="368394" y="1307977"/>
                  <a:pt x="369728" y="1303023"/>
                </a:cubicBezTo>
                <a:cubicBezTo>
                  <a:pt x="376586" y="1278828"/>
                  <a:pt x="387444" y="1255205"/>
                  <a:pt x="389921" y="1230632"/>
                </a:cubicBezTo>
                <a:cubicBezTo>
                  <a:pt x="396017" y="1170050"/>
                  <a:pt x="398495" y="1109090"/>
                  <a:pt x="402495" y="1048124"/>
                </a:cubicBezTo>
                <a:cubicBezTo>
                  <a:pt x="402685" y="1044314"/>
                  <a:pt x="402685" y="1040314"/>
                  <a:pt x="404019" y="1036886"/>
                </a:cubicBezTo>
                <a:cubicBezTo>
                  <a:pt x="412211" y="1014405"/>
                  <a:pt x="409543" y="994784"/>
                  <a:pt x="393923" y="975732"/>
                </a:cubicBezTo>
                <a:cubicBezTo>
                  <a:pt x="387064" y="967349"/>
                  <a:pt x="383444" y="955919"/>
                  <a:pt x="379634" y="945443"/>
                </a:cubicBezTo>
                <a:cubicBezTo>
                  <a:pt x="373918" y="930010"/>
                  <a:pt x="368394" y="914199"/>
                  <a:pt x="364774" y="898197"/>
                </a:cubicBezTo>
                <a:cubicBezTo>
                  <a:pt x="361346" y="882383"/>
                  <a:pt x="356583" y="865429"/>
                  <a:pt x="359250" y="850188"/>
                </a:cubicBezTo>
                <a:cubicBezTo>
                  <a:pt x="364012" y="822755"/>
                  <a:pt x="374680" y="796654"/>
                  <a:pt x="381730" y="769604"/>
                </a:cubicBezTo>
                <a:cubicBezTo>
                  <a:pt x="384206" y="760269"/>
                  <a:pt x="383824" y="749981"/>
                  <a:pt x="384016" y="740267"/>
                </a:cubicBezTo>
                <a:cubicBezTo>
                  <a:pt x="384586" y="717976"/>
                  <a:pt x="379062" y="695115"/>
                  <a:pt x="394875" y="674922"/>
                </a:cubicBezTo>
                <a:cubicBezTo>
                  <a:pt x="409733" y="656254"/>
                  <a:pt x="405353" y="637391"/>
                  <a:pt x="394113" y="617771"/>
                </a:cubicBezTo>
                <a:cubicBezTo>
                  <a:pt x="386110" y="603672"/>
                  <a:pt x="379824" y="587671"/>
                  <a:pt x="376776" y="571859"/>
                </a:cubicBezTo>
                <a:cubicBezTo>
                  <a:pt x="372586" y="550140"/>
                  <a:pt x="370870" y="528614"/>
                  <a:pt x="373348" y="505181"/>
                </a:cubicBezTo>
                <a:cubicBezTo>
                  <a:pt x="375062" y="488606"/>
                  <a:pt x="375824" y="475080"/>
                  <a:pt x="385920" y="462125"/>
                </a:cubicBezTo>
                <a:cubicBezTo>
                  <a:pt x="387444" y="460031"/>
                  <a:pt x="387826" y="456221"/>
                  <a:pt x="387634" y="453363"/>
                </a:cubicBezTo>
                <a:cubicBezTo>
                  <a:pt x="384396" y="415834"/>
                  <a:pt x="386110" y="378685"/>
                  <a:pt x="388399" y="340773"/>
                </a:cubicBezTo>
                <a:cubicBezTo>
                  <a:pt x="391445" y="292578"/>
                  <a:pt x="382492" y="241900"/>
                  <a:pt x="350487" y="200181"/>
                </a:cubicBezTo>
                <a:cubicBezTo>
                  <a:pt x="345723" y="194084"/>
                  <a:pt x="343629" y="184940"/>
                  <a:pt x="342485" y="176938"/>
                </a:cubicBezTo>
                <a:cubicBezTo>
                  <a:pt x="337533" y="139218"/>
                  <a:pt x="334103" y="101307"/>
                  <a:pt x="328579" y="63586"/>
                </a:cubicBezTo>
                <a:cubicBezTo>
                  <a:pt x="325530" y="43011"/>
                  <a:pt x="322862" y="21485"/>
                  <a:pt x="314480" y="2816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64DEED3-BC52-4F15-8426-D33275CB0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15000" y="-1"/>
            <a:ext cx="656037" cy="6858001"/>
            <a:chOff x="7620000" y="-1"/>
            <a:chExt cx="874716" cy="685800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37D94AD-9CD7-4F7F-B13A-399B37840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6D3FDC-6FDD-4615-B246-1FC651E95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0F8FB86-3C79-A0BA-86D5-031B2BD4E5D1}"/>
              </a:ext>
            </a:extLst>
          </p:cNvPr>
          <p:cNvSpPr txBox="1"/>
          <p:nvPr/>
        </p:nvSpPr>
        <p:spPr>
          <a:xfrm>
            <a:off x="5751621" y="6858000"/>
            <a:ext cx="33923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www.flickr.com/photos/gbaku/763331239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sa/3.0/"/>
              </a:rPr>
              <a:t>CC BY-SA</a:t>
            </a:r>
            <a:endParaRPr lang="en-IN"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48551-43CF-88DE-3B88-3BBBC6EF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537883"/>
            <a:ext cx="3587773" cy="1032285"/>
          </a:xfrm>
        </p:spPr>
        <p:txBody>
          <a:bodyPr anchor="b">
            <a:normAutofit/>
          </a:bodyPr>
          <a:lstStyle/>
          <a:p>
            <a:r>
              <a:rPr lang="en-US" sz="3500">
                <a:ea typeface="Calibri"/>
                <a:cs typeface="Calibri"/>
              </a:rPr>
              <a:t>Data Manipulation</a:t>
            </a:r>
            <a:endParaRPr lang="en-US" sz="35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459B5-A8B3-1E85-183E-313692416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727366"/>
            <a:ext cx="3587773" cy="439254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>
                <a:latin typeface="Times New Roman"/>
                <a:cs typeface="Times New Roman"/>
              </a:rPr>
              <a:t>The date column is converted to datetime format. </a:t>
            </a:r>
          </a:p>
          <a:p>
            <a:pPr>
              <a:lnSpc>
                <a:spcPct val="90000"/>
              </a:lnSpc>
            </a:pPr>
            <a:r>
              <a:rPr lang="en-US" sz="1600">
                <a:latin typeface="Times New Roman"/>
                <a:cs typeface="Times New Roman"/>
              </a:rPr>
              <a:t>Extratcted the year and month into separate columns.</a:t>
            </a:r>
          </a:p>
          <a:p>
            <a:pPr>
              <a:lnSpc>
                <a:spcPct val="90000"/>
              </a:lnSpc>
            </a:pPr>
            <a:r>
              <a:rPr lang="en-US" sz="1600">
                <a:latin typeface="Times New Roman"/>
                <a:cs typeface="Times New Roman"/>
              </a:rPr>
              <a:t>Few new columns like age of the house, renovated are added to the dataset.</a:t>
            </a:r>
          </a:p>
          <a:p>
            <a:pPr>
              <a:lnSpc>
                <a:spcPct val="90000"/>
              </a:lnSpc>
            </a:pPr>
            <a:r>
              <a:rPr lang="en-US" sz="1600">
                <a:latin typeface="Times New Roman"/>
                <a:cs typeface="Times New Roman"/>
              </a:rPr>
              <a:t>Some irrelevant columns were removed from the dataframe.</a:t>
            </a:r>
          </a:p>
          <a:p>
            <a:pPr>
              <a:lnSpc>
                <a:spcPct val="90000"/>
              </a:lnSpc>
            </a:pPr>
            <a:r>
              <a:rPr lang="en-US" sz="1600">
                <a:latin typeface="Times New Roman"/>
                <a:cs typeface="Times New Roman"/>
              </a:rPr>
              <a:t>As there was an imbalance in the dataset that has been handled.</a:t>
            </a:r>
          </a:p>
          <a:p>
            <a:pPr>
              <a:lnSpc>
                <a:spcPct val="90000"/>
              </a:lnSpc>
            </a:pPr>
            <a:r>
              <a:rPr lang="en-US" sz="1600">
                <a:latin typeface="Times New Roman"/>
                <a:cs typeface="Times New Roman"/>
              </a:rPr>
              <a:t>The manipulated data is been stored to postgresql programatically for further analysis.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>
              <a:latin typeface="Times New Roman"/>
              <a:cs typeface="Times New Roman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600">
              <a:latin typeface="Times New Roman"/>
              <a:cs typeface="Times New Roman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600">
              <a:latin typeface="Times New Roman"/>
              <a:cs typeface="Times New Roman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600">
              <a:latin typeface="Times New Roman"/>
              <a:cs typeface="Times New Roman"/>
            </a:endParaRPr>
          </a:p>
        </p:txBody>
      </p:sp>
      <p:pic>
        <p:nvPicPr>
          <p:cNvPr id="4" name="Picture 3" descr="A magnifying glass over a paper&#10;&#10;Description automatically generated">
            <a:extLst>
              <a:ext uri="{FF2B5EF4-FFF2-40B4-BE49-F238E27FC236}">
                <a16:creationId xmlns:a16="http://schemas.microsoft.com/office/drawing/2014/main" id="{F67DF2C8-8482-9A28-13D6-1804F9F42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318" y="1316878"/>
            <a:ext cx="4024031" cy="402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9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1958-867C-FC5C-3BBD-FE5590506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Data Visualization</a:t>
            </a:r>
            <a:endParaRPr lang="en-US"/>
          </a:p>
        </p:txBody>
      </p:sp>
      <p:pic>
        <p:nvPicPr>
          <p:cNvPr id="4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E59A951F-872B-8ECB-E010-BB63D7E71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406" y="1715022"/>
            <a:ext cx="2636475" cy="2323470"/>
          </a:xfrm>
        </p:spPr>
      </p:pic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C66A32F-122C-7BC8-359A-1DFDEF9CD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97" y="4039057"/>
            <a:ext cx="7836597" cy="2600325"/>
          </a:xfrm>
          <a:prstGeom prst="rect">
            <a:avLst/>
          </a:prstGeom>
        </p:spPr>
      </p:pic>
      <p:pic>
        <p:nvPicPr>
          <p:cNvPr id="6" name="Picture 5" descr="A graph showing a number of houses sold by year built&#10;&#10;Description automatically generated">
            <a:extLst>
              <a:ext uri="{FF2B5EF4-FFF2-40B4-BE49-F238E27FC236}">
                <a16:creationId xmlns:a16="http://schemas.microsoft.com/office/drawing/2014/main" id="{6AA29CD3-AED4-6C05-9758-AB97CEFB4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003" y="1592046"/>
            <a:ext cx="4527637" cy="23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37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4C920-9552-7447-0EAB-0B8CE0913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50" y="-5741"/>
            <a:ext cx="9146148" cy="1585795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  <a:ea typeface="Calibri"/>
                <a:cs typeface="Calibri"/>
              </a:rPr>
              <a:t>Data Preprocessing and Modelling</a:t>
            </a:r>
            <a:endParaRPr lang="en-US" sz="35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0BAE6-DB9D-743E-0E7E-51C7237C4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Calibri"/>
                <a:cs typeface="Calibri"/>
              </a:rPr>
              <a:t>The dataset is been standardized for modelling purpose.</a:t>
            </a:r>
          </a:p>
          <a:p>
            <a:r>
              <a:rPr lang="en-US" sz="2000">
                <a:ea typeface="Calibri"/>
                <a:cs typeface="Calibri"/>
              </a:rPr>
              <a:t>Relevant features are taken for analysis and have split them to train the model efficiently.</a:t>
            </a:r>
          </a:p>
          <a:p>
            <a:r>
              <a:rPr lang="en-US" sz="2000">
                <a:ea typeface="Calibri"/>
                <a:cs typeface="Calibri"/>
              </a:rPr>
              <a:t>Decision tree regressor and </a:t>
            </a:r>
            <a:r>
              <a:rPr lang="en-US" sz="2000" err="1">
                <a:ea typeface="Calibri"/>
                <a:cs typeface="Calibri"/>
              </a:rPr>
              <a:t>XGBoost</a:t>
            </a:r>
            <a:r>
              <a:rPr lang="en-US" sz="2000">
                <a:ea typeface="Calibri"/>
                <a:cs typeface="Calibri"/>
              </a:rPr>
              <a:t> algorithms are applied to predict the house prices.</a:t>
            </a:r>
          </a:p>
          <a:p>
            <a:r>
              <a:rPr lang="en-US" sz="2000">
                <a:ea typeface="Calibri"/>
                <a:cs typeface="Calibri"/>
              </a:rPr>
              <a:t>The </a:t>
            </a:r>
            <a:r>
              <a:rPr lang="en-US" sz="2000" err="1">
                <a:ea typeface="Calibri"/>
                <a:cs typeface="Calibri"/>
              </a:rPr>
              <a:t>XGBoost</a:t>
            </a:r>
            <a:r>
              <a:rPr lang="en-US" sz="2000">
                <a:ea typeface="Calibri"/>
                <a:cs typeface="Calibri"/>
              </a:rPr>
              <a:t> algorithm performs better and provides better predictions.</a:t>
            </a:r>
          </a:p>
          <a:p>
            <a:pPr marL="0" indent="0">
              <a:buNone/>
            </a:pPr>
            <a:endParaRPr lang="en-US" sz="2000">
              <a:ea typeface="Calibri"/>
              <a:cs typeface="Calibri"/>
            </a:endParaRPr>
          </a:p>
          <a:p>
            <a:endParaRPr lang="en-US" sz="17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4278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D5FC3-2FD4-F366-BC63-0B2970FE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>
                <a:ea typeface="Calibri"/>
                <a:cs typeface="Calibri"/>
              </a:rPr>
              <a:t>Streamlit Application</a:t>
            </a:r>
            <a:endParaRPr lang="en-US" sz="40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FE682-EF2A-2591-900E-52CFB0F72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02" y="2807208"/>
            <a:ext cx="257175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>
                <a:latin typeface="Times New Roman"/>
                <a:ea typeface="Calibri"/>
                <a:cs typeface="Times New Roman"/>
              </a:rPr>
              <a:t>The work also includes an interactive </a:t>
            </a:r>
            <a:r>
              <a:rPr lang="en-US" sz="1900" err="1">
                <a:latin typeface="Times New Roman"/>
                <a:ea typeface="Calibri"/>
                <a:cs typeface="Times New Roman"/>
              </a:rPr>
              <a:t>streamlit</a:t>
            </a:r>
            <a:r>
              <a:rPr lang="en-US" sz="1900">
                <a:latin typeface="Times New Roman"/>
                <a:ea typeface="Calibri"/>
                <a:cs typeface="Times New Roman"/>
              </a:rPr>
              <a:t> application that is built for visually predicting the house prices based on user input. The system uses </a:t>
            </a:r>
            <a:r>
              <a:rPr lang="en-US" sz="1900" err="1">
                <a:latin typeface="Times New Roman"/>
                <a:ea typeface="Calibri"/>
                <a:cs typeface="Times New Roman"/>
              </a:rPr>
              <a:t>XGBoost</a:t>
            </a:r>
            <a:r>
              <a:rPr lang="en-US" sz="1900">
                <a:latin typeface="Times New Roman"/>
                <a:ea typeface="Calibri"/>
                <a:cs typeface="Times New Roman"/>
              </a:rPr>
              <a:t> algorithm to predict the prices. </a:t>
            </a:r>
          </a:p>
          <a:p>
            <a:pPr marL="0" indent="0">
              <a:buNone/>
            </a:pPr>
            <a:endParaRPr lang="en-US" sz="1900">
              <a:latin typeface="Times New Roman"/>
              <a:ea typeface="Calibri"/>
              <a:cs typeface="Times New Roman"/>
            </a:endParaRPr>
          </a:p>
          <a:p>
            <a:pPr marL="0" indent="0">
              <a:buNone/>
            </a:pPr>
            <a:endParaRPr lang="en-US" sz="1900"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430461D-E1B4-1817-DE12-511B13ED5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2018052"/>
            <a:ext cx="5177790" cy="282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53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42B84-1503-E843-8718-38035D204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502920"/>
            <a:ext cx="2564892" cy="1463040"/>
          </a:xfrm>
        </p:spPr>
        <p:txBody>
          <a:bodyPr anchor="ctr">
            <a:normAutofit/>
          </a:bodyPr>
          <a:lstStyle/>
          <a:p>
            <a:r>
              <a:rPr lang="en-US" sz="4200">
                <a:ea typeface="Calibri"/>
                <a:cs typeface="Calibri"/>
              </a:rPr>
              <a:t>Results</a:t>
            </a:r>
            <a:endParaRPr lang="en-US" sz="42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80309" y="1227582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3820" y="4959"/>
                  <a:pt x="1554594" y="10798"/>
                  <a:pt x="1554480" y="13716"/>
                </a:cubicBezTo>
                <a:cubicBezTo>
                  <a:pt x="1338847" y="1555"/>
                  <a:pt x="1215066" y="33279"/>
                  <a:pt x="1067410" y="13716"/>
                </a:cubicBezTo>
                <a:cubicBezTo>
                  <a:pt x="919754" y="-5847"/>
                  <a:pt x="800465" y="-1492"/>
                  <a:pt x="549250" y="13716"/>
                </a:cubicBezTo>
                <a:cubicBezTo>
                  <a:pt x="298035" y="28924"/>
                  <a:pt x="158868" y="18197"/>
                  <a:pt x="0" y="13716"/>
                </a:cubicBezTo>
                <a:cubicBezTo>
                  <a:pt x="488" y="8630"/>
                  <a:pt x="480" y="6612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232" y="4157"/>
                  <a:pt x="1554673" y="7559"/>
                  <a:pt x="1554480" y="13716"/>
                </a:cubicBezTo>
                <a:cubicBezTo>
                  <a:pt x="1336087" y="7600"/>
                  <a:pt x="1310024" y="15187"/>
                  <a:pt x="1067410" y="13716"/>
                </a:cubicBezTo>
                <a:cubicBezTo>
                  <a:pt x="824796" y="12246"/>
                  <a:pt x="787902" y="30075"/>
                  <a:pt x="518160" y="13716"/>
                </a:cubicBezTo>
                <a:cubicBezTo>
                  <a:pt x="248418" y="-2643"/>
                  <a:pt x="133160" y="4633"/>
                  <a:pt x="0" y="13716"/>
                </a:cubicBezTo>
                <a:cubicBezTo>
                  <a:pt x="43" y="9160"/>
                  <a:pt x="-111" y="481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B72E8-30B4-5A26-B462-BF3A979DA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721" y="502920"/>
            <a:ext cx="5170932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900">
                <a:latin typeface="Calibri"/>
                <a:ea typeface="Calibri"/>
                <a:cs typeface="Times New Roman"/>
              </a:rPr>
              <a:t>The XGBoost algorithm performs better than the decision tree algorithm with  mean absolute error of 64932.696, root mean square of 133601.61 and r squared value of  0.88</a:t>
            </a:r>
          </a:p>
          <a:p>
            <a:pPr marL="0" indent="0">
              <a:buNone/>
            </a:pPr>
            <a:endParaRPr lang="en-US" sz="1900">
              <a:latin typeface="Calibri"/>
              <a:ea typeface="Calibri"/>
              <a:cs typeface="Times New Roman"/>
            </a:endParaRPr>
          </a:p>
        </p:txBody>
      </p:sp>
      <p:pic>
        <p:nvPicPr>
          <p:cNvPr id="5" name="Picture 4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99261766-B6BF-3180-65A4-107D4718D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02" y="2602215"/>
            <a:ext cx="8188452" cy="333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2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5A0D4D0-DC11-4CAA-AA17-A6B0C2B4F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863" y="2152646"/>
            <a:ext cx="4607719" cy="2858363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>
                <a:solidFill>
                  <a:schemeClr val="bg1"/>
                </a:solidFill>
                <a:ea typeface="Calibri"/>
                <a:cs typeface="Calibri"/>
              </a:rPr>
              <a:t>Melbourne Housing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68" y="4414180"/>
            <a:ext cx="4610501" cy="15945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endParaRPr lang="en-US" sz="2000" b="1">
              <a:solidFill>
                <a:schemeClr val="bg1"/>
              </a:solidFill>
              <a:ea typeface="Calibri"/>
              <a:cs typeface="Calibri"/>
            </a:endParaRPr>
          </a:p>
          <a:p>
            <a:pPr algn="l">
              <a:lnSpc>
                <a:spcPct val="90000"/>
              </a:lnSpc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D0F6A5-F002-ED0D-E707-BFCAAEB20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3769" r="33769"/>
          <a:stretch/>
        </p:blipFill>
        <p:spPr>
          <a:xfrm>
            <a:off x="5751621" y="10"/>
            <a:ext cx="3392379" cy="6857990"/>
          </a:xfrm>
          <a:custGeom>
            <a:avLst/>
            <a:gdLst/>
            <a:ahLst/>
            <a:cxnLst/>
            <a:rect l="l" t="t" r="r" b="b"/>
            <a:pathLst>
              <a:path w="4523171" h="6858000">
                <a:moveTo>
                  <a:pt x="328959" y="6564619"/>
                </a:moveTo>
                <a:lnTo>
                  <a:pt x="306480" y="6588624"/>
                </a:lnTo>
                <a:cubicBezTo>
                  <a:pt x="298003" y="6597577"/>
                  <a:pt x="291954" y="6611341"/>
                  <a:pt x="289858" y="6625223"/>
                </a:cubicBezTo>
                <a:lnTo>
                  <a:pt x="289858" y="6625224"/>
                </a:lnTo>
                <a:lnTo>
                  <a:pt x="289870" y="6645551"/>
                </a:lnTo>
                <a:lnTo>
                  <a:pt x="296953" y="6662539"/>
                </a:lnTo>
                <a:lnTo>
                  <a:pt x="296953" y="6662541"/>
                </a:lnTo>
                <a:lnTo>
                  <a:pt x="296954" y="6662543"/>
                </a:lnTo>
                <a:lnTo>
                  <a:pt x="311551" y="6702975"/>
                </a:lnTo>
                <a:lnTo>
                  <a:pt x="297715" y="6742551"/>
                </a:lnTo>
                <a:lnTo>
                  <a:pt x="297714" y="6742554"/>
                </a:lnTo>
                <a:lnTo>
                  <a:pt x="283011" y="6776799"/>
                </a:lnTo>
                <a:lnTo>
                  <a:pt x="278238" y="6812061"/>
                </a:lnTo>
                <a:lnTo>
                  <a:pt x="278237" y="6812062"/>
                </a:lnTo>
                <a:lnTo>
                  <a:pt x="278237" y="6812063"/>
                </a:lnTo>
                <a:lnTo>
                  <a:pt x="278238" y="6812061"/>
                </a:lnTo>
                <a:lnTo>
                  <a:pt x="297714" y="6742554"/>
                </a:lnTo>
                <a:lnTo>
                  <a:pt x="297715" y="6742552"/>
                </a:lnTo>
                <a:cubicBezTo>
                  <a:pt x="306003" y="6729218"/>
                  <a:pt x="311147" y="6716168"/>
                  <a:pt x="311551" y="6702976"/>
                </a:cubicBezTo>
                <a:lnTo>
                  <a:pt x="311551" y="6702975"/>
                </a:lnTo>
                <a:lnTo>
                  <a:pt x="308405" y="6683026"/>
                </a:lnTo>
                <a:lnTo>
                  <a:pt x="296954" y="6662543"/>
                </a:lnTo>
                <a:lnTo>
                  <a:pt x="296953" y="6662540"/>
                </a:lnTo>
                <a:lnTo>
                  <a:pt x="296953" y="6662539"/>
                </a:lnTo>
                <a:lnTo>
                  <a:pt x="289858" y="6625224"/>
                </a:lnTo>
                <a:lnTo>
                  <a:pt x="306480" y="6588625"/>
                </a:lnTo>
                <a:cubicBezTo>
                  <a:pt x="312576" y="6582146"/>
                  <a:pt x="318672" y="6575478"/>
                  <a:pt x="328959" y="6564620"/>
                </a:cubicBezTo>
                <a:close/>
                <a:moveTo>
                  <a:pt x="248638" y="6438980"/>
                </a:moveTo>
                <a:cubicBezTo>
                  <a:pt x="258140" y="6444076"/>
                  <a:pt x="265617" y="6451649"/>
                  <a:pt x="268569" y="6463840"/>
                </a:cubicBezTo>
                <a:lnTo>
                  <a:pt x="268572" y="6463848"/>
                </a:lnTo>
                <a:lnTo>
                  <a:pt x="279556" y="6508051"/>
                </a:lnTo>
                <a:lnTo>
                  <a:pt x="282367" y="6513011"/>
                </a:lnTo>
                <a:lnTo>
                  <a:pt x="284834" y="6521803"/>
                </a:lnTo>
                <a:lnTo>
                  <a:pt x="301172" y="6546194"/>
                </a:lnTo>
                <a:lnTo>
                  <a:pt x="301172" y="6546193"/>
                </a:lnTo>
                <a:lnTo>
                  <a:pt x="282367" y="6513011"/>
                </a:lnTo>
                <a:lnTo>
                  <a:pt x="268572" y="6463848"/>
                </a:lnTo>
                <a:lnTo>
                  <a:pt x="268569" y="6463839"/>
                </a:lnTo>
                <a:close/>
                <a:moveTo>
                  <a:pt x="166047" y="6392242"/>
                </a:moveTo>
                <a:lnTo>
                  <a:pt x="173364" y="6407332"/>
                </a:lnTo>
                <a:lnTo>
                  <a:pt x="173364" y="6407331"/>
                </a:lnTo>
                <a:close/>
                <a:moveTo>
                  <a:pt x="401733" y="4221390"/>
                </a:moveTo>
                <a:lnTo>
                  <a:pt x="396017" y="4253013"/>
                </a:lnTo>
                <a:cubicBezTo>
                  <a:pt x="383824" y="4277400"/>
                  <a:pt x="368204" y="4300069"/>
                  <a:pt x="356201" y="4324644"/>
                </a:cubicBezTo>
                <a:cubicBezTo>
                  <a:pt x="350487" y="4336456"/>
                  <a:pt x="347439" y="4350553"/>
                  <a:pt x="347247" y="4363889"/>
                </a:cubicBezTo>
                <a:lnTo>
                  <a:pt x="347247" y="4363890"/>
                </a:lnTo>
                <a:cubicBezTo>
                  <a:pt x="346295" y="4403325"/>
                  <a:pt x="346295" y="4442761"/>
                  <a:pt x="348009" y="4482004"/>
                </a:cubicBezTo>
                <a:cubicBezTo>
                  <a:pt x="350677" y="4546776"/>
                  <a:pt x="351249" y="4612500"/>
                  <a:pt x="408019" y="4659174"/>
                </a:cubicBezTo>
                <a:cubicBezTo>
                  <a:pt x="412591" y="4662986"/>
                  <a:pt x="415259" y="4671176"/>
                  <a:pt x="416021" y="4677655"/>
                </a:cubicBezTo>
                <a:cubicBezTo>
                  <a:pt x="419640" y="4707564"/>
                  <a:pt x="420022" y="4738235"/>
                  <a:pt x="425928" y="4767764"/>
                </a:cubicBezTo>
                <a:lnTo>
                  <a:pt x="427237" y="4800482"/>
                </a:lnTo>
                <a:lnTo>
                  <a:pt x="412401" y="4828915"/>
                </a:lnTo>
                <a:cubicBezTo>
                  <a:pt x="404115" y="4837702"/>
                  <a:pt x="397114" y="4847213"/>
                  <a:pt x="391971" y="4857316"/>
                </a:cubicBezTo>
                <a:lnTo>
                  <a:pt x="390221" y="4863341"/>
                </a:lnTo>
                <a:lnTo>
                  <a:pt x="387469" y="4867613"/>
                </a:lnTo>
                <a:lnTo>
                  <a:pt x="382691" y="4889274"/>
                </a:lnTo>
                <a:lnTo>
                  <a:pt x="382691" y="4889275"/>
                </a:lnTo>
                <a:cubicBezTo>
                  <a:pt x="382122" y="4896713"/>
                  <a:pt x="382634" y="4904357"/>
                  <a:pt x="384396" y="4912168"/>
                </a:cubicBezTo>
                <a:lnTo>
                  <a:pt x="385799" y="4933804"/>
                </a:lnTo>
                <a:lnTo>
                  <a:pt x="378247" y="4957452"/>
                </a:lnTo>
                <a:lnTo>
                  <a:pt x="360964" y="4987036"/>
                </a:lnTo>
                <a:cubicBezTo>
                  <a:pt x="349725" y="5003800"/>
                  <a:pt x="335627" y="5022851"/>
                  <a:pt x="334485" y="5041520"/>
                </a:cubicBezTo>
                <a:cubicBezTo>
                  <a:pt x="333557" y="5057380"/>
                  <a:pt x="327458" y="5072410"/>
                  <a:pt x="321371" y="5087422"/>
                </a:cubicBezTo>
                <a:lnTo>
                  <a:pt x="321364" y="5087449"/>
                </a:lnTo>
                <a:lnTo>
                  <a:pt x="315482" y="5102460"/>
                </a:lnTo>
                <a:lnTo>
                  <a:pt x="308338" y="5133219"/>
                </a:lnTo>
                <a:lnTo>
                  <a:pt x="308337" y="5133223"/>
                </a:lnTo>
                <a:lnTo>
                  <a:pt x="308337" y="5133224"/>
                </a:lnTo>
                <a:lnTo>
                  <a:pt x="315052" y="5166113"/>
                </a:lnTo>
                <a:lnTo>
                  <a:pt x="314362" y="5172089"/>
                </a:lnTo>
                <a:cubicBezTo>
                  <a:pt x="313481" y="5174399"/>
                  <a:pt x="312290" y="5176875"/>
                  <a:pt x="311814" y="5179066"/>
                </a:cubicBezTo>
                <a:lnTo>
                  <a:pt x="311814" y="5179067"/>
                </a:lnTo>
                <a:cubicBezTo>
                  <a:pt x="304574" y="5214121"/>
                  <a:pt x="311624" y="5247078"/>
                  <a:pt x="335437" y="5272796"/>
                </a:cubicBezTo>
                <a:lnTo>
                  <a:pt x="360397" y="5321350"/>
                </a:lnTo>
                <a:lnTo>
                  <a:pt x="364317" y="5355013"/>
                </a:lnTo>
                <a:lnTo>
                  <a:pt x="359440" y="5385383"/>
                </a:lnTo>
                <a:cubicBezTo>
                  <a:pt x="356201" y="5398720"/>
                  <a:pt x="353915" y="5412056"/>
                  <a:pt x="351249" y="5425581"/>
                </a:cubicBezTo>
                <a:cubicBezTo>
                  <a:pt x="347439" y="5443869"/>
                  <a:pt x="343437" y="5462350"/>
                  <a:pt x="339627" y="5480636"/>
                </a:cubicBezTo>
                <a:cubicBezTo>
                  <a:pt x="337722" y="5489496"/>
                  <a:pt x="335151" y="5498831"/>
                  <a:pt x="335103" y="5507666"/>
                </a:cubicBezTo>
                <a:lnTo>
                  <a:pt x="335103" y="5507667"/>
                </a:lnTo>
                <a:lnTo>
                  <a:pt x="337324" y="5520421"/>
                </a:lnTo>
                <a:lnTo>
                  <a:pt x="345722" y="5531691"/>
                </a:lnTo>
                <a:lnTo>
                  <a:pt x="345723" y="5531693"/>
                </a:lnTo>
                <a:lnTo>
                  <a:pt x="355869" y="5547577"/>
                </a:lnTo>
                <a:lnTo>
                  <a:pt x="346295" y="5562745"/>
                </a:lnTo>
                <a:cubicBezTo>
                  <a:pt x="303622" y="5600466"/>
                  <a:pt x="276951" y="5646188"/>
                  <a:pt x="275047" y="5704482"/>
                </a:cubicBezTo>
                <a:cubicBezTo>
                  <a:pt x="274665" y="5716484"/>
                  <a:pt x="271999" y="5728677"/>
                  <a:pt x="269141" y="5740487"/>
                </a:cubicBezTo>
                <a:cubicBezTo>
                  <a:pt x="267426" y="5747727"/>
                  <a:pt x="265520" y="5756492"/>
                  <a:pt x="260376" y="5760872"/>
                </a:cubicBezTo>
                <a:cubicBezTo>
                  <a:pt x="221133" y="5794973"/>
                  <a:pt x="193890" y="5837456"/>
                  <a:pt x="171981" y="5883750"/>
                </a:cubicBezTo>
                <a:lnTo>
                  <a:pt x="171979" y="5883755"/>
                </a:lnTo>
                <a:lnTo>
                  <a:pt x="160957" y="5909350"/>
                </a:lnTo>
                <a:lnTo>
                  <a:pt x="154076" y="5935945"/>
                </a:lnTo>
                <a:lnTo>
                  <a:pt x="154075" y="5935948"/>
                </a:lnTo>
                <a:lnTo>
                  <a:pt x="154075" y="5935949"/>
                </a:lnTo>
                <a:lnTo>
                  <a:pt x="154242" y="5964476"/>
                </a:lnTo>
                <a:lnTo>
                  <a:pt x="157695" y="5993289"/>
                </a:lnTo>
                <a:lnTo>
                  <a:pt x="157695" y="5993291"/>
                </a:lnTo>
                <a:cubicBezTo>
                  <a:pt x="158837" y="6004531"/>
                  <a:pt x="158647" y="6017485"/>
                  <a:pt x="164171" y="6026440"/>
                </a:cubicBezTo>
                <a:cubicBezTo>
                  <a:pt x="181508" y="6054825"/>
                  <a:pt x="200176" y="6082258"/>
                  <a:pt x="220371" y="6108738"/>
                </a:cubicBezTo>
                <a:lnTo>
                  <a:pt x="234064" y="6133314"/>
                </a:lnTo>
                <a:lnTo>
                  <a:pt x="218468" y="6155599"/>
                </a:lnTo>
                <a:lnTo>
                  <a:pt x="218465" y="6155601"/>
                </a:lnTo>
                <a:cubicBezTo>
                  <a:pt x="196176" y="6175796"/>
                  <a:pt x="184556" y="6200943"/>
                  <a:pt x="179794" y="6228755"/>
                </a:cubicBezTo>
                <a:cubicBezTo>
                  <a:pt x="172363" y="6272763"/>
                  <a:pt x="166077" y="6317150"/>
                  <a:pt x="162457" y="6361538"/>
                </a:cubicBezTo>
                <a:lnTo>
                  <a:pt x="162457" y="6361539"/>
                </a:lnTo>
                <a:lnTo>
                  <a:pt x="179794" y="6228756"/>
                </a:lnTo>
                <a:cubicBezTo>
                  <a:pt x="184556" y="6200944"/>
                  <a:pt x="196176" y="6175797"/>
                  <a:pt x="218465" y="6155602"/>
                </a:cubicBezTo>
                <a:lnTo>
                  <a:pt x="218468" y="6155599"/>
                </a:lnTo>
                <a:lnTo>
                  <a:pt x="230364" y="6143189"/>
                </a:lnTo>
                <a:lnTo>
                  <a:pt x="234064" y="6133314"/>
                </a:lnTo>
                <a:lnTo>
                  <a:pt x="234064" y="6133313"/>
                </a:lnTo>
                <a:cubicBezTo>
                  <a:pt x="233993" y="6126883"/>
                  <a:pt x="229039" y="6120073"/>
                  <a:pt x="220371" y="6108737"/>
                </a:cubicBezTo>
                <a:cubicBezTo>
                  <a:pt x="200176" y="6082257"/>
                  <a:pt x="181508" y="6054824"/>
                  <a:pt x="164171" y="6026439"/>
                </a:cubicBezTo>
                <a:cubicBezTo>
                  <a:pt x="158647" y="6017484"/>
                  <a:pt x="158837" y="6004530"/>
                  <a:pt x="157695" y="5993290"/>
                </a:cubicBezTo>
                <a:lnTo>
                  <a:pt x="157695" y="5993289"/>
                </a:lnTo>
                <a:lnTo>
                  <a:pt x="154075" y="5935949"/>
                </a:lnTo>
                <a:lnTo>
                  <a:pt x="154076" y="5935945"/>
                </a:lnTo>
                <a:lnTo>
                  <a:pt x="171979" y="5883755"/>
                </a:lnTo>
                <a:lnTo>
                  <a:pt x="171981" y="5883751"/>
                </a:lnTo>
                <a:cubicBezTo>
                  <a:pt x="193890" y="5837457"/>
                  <a:pt x="221133" y="5794974"/>
                  <a:pt x="260376" y="5760873"/>
                </a:cubicBezTo>
                <a:cubicBezTo>
                  <a:pt x="265520" y="5756493"/>
                  <a:pt x="267426" y="5747728"/>
                  <a:pt x="269141" y="5740488"/>
                </a:cubicBezTo>
                <a:cubicBezTo>
                  <a:pt x="271999" y="5728678"/>
                  <a:pt x="274665" y="5716485"/>
                  <a:pt x="275047" y="5704483"/>
                </a:cubicBezTo>
                <a:cubicBezTo>
                  <a:pt x="276951" y="5646189"/>
                  <a:pt x="303622" y="5600467"/>
                  <a:pt x="346295" y="5562746"/>
                </a:cubicBezTo>
                <a:cubicBezTo>
                  <a:pt x="352392" y="5557317"/>
                  <a:pt x="355774" y="5552507"/>
                  <a:pt x="355869" y="5547578"/>
                </a:cubicBezTo>
                <a:lnTo>
                  <a:pt x="355869" y="5547577"/>
                </a:lnTo>
                <a:cubicBezTo>
                  <a:pt x="355964" y="5542648"/>
                  <a:pt x="352773" y="5537599"/>
                  <a:pt x="345723" y="5531692"/>
                </a:cubicBezTo>
                <a:lnTo>
                  <a:pt x="345722" y="5531691"/>
                </a:lnTo>
                <a:lnTo>
                  <a:pt x="335103" y="5507667"/>
                </a:lnTo>
                <a:lnTo>
                  <a:pt x="339627" y="5480637"/>
                </a:lnTo>
                <a:cubicBezTo>
                  <a:pt x="343437" y="5462351"/>
                  <a:pt x="347439" y="5443870"/>
                  <a:pt x="351249" y="5425582"/>
                </a:cubicBezTo>
                <a:cubicBezTo>
                  <a:pt x="353915" y="5412057"/>
                  <a:pt x="356201" y="5398721"/>
                  <a:pt x="359440" y="5385384"/>
                </a:cubicBezTo>
                <a:cubicBezTo>
                  <a:pt x="361965" y="5375002"/>
                  <a:pt x="363668" y="5364882"/>
                  <a:pt x="364317" y="5355014"/>
                </a:cubicBezTo>
                <a:lnTo>
                  <a:pt x="364317" y="5355013"/>
                </a:lnTo>
                <a:lnTo>
                  <a:pt x="362870" y="5326162"/>
                </a:lnTo>
                <a:lnTo>
                  <a:pt x="360397" y="5321350"/>
                </a:lnTo>
                <a:lnTo>
                  <a:pt x="359341" y="5312287"/>
                </a:lnTo>
                <a:cubicBezTo>
                  <a:pt x="354789" y="5298594"/>
                  <a:pt x="347082" y="5285440"/>
                  <a:pt x="335437" y="5272795"/>
                </a:cubicBezTo>
                <a:cubicBezTo>
                  <a:pt x="323531" y="5259936"/>
                  <a:pt x="315815" y="5245268"/>
                  <a:pt x="311981" y="5229432"/>
                </a:cubicBezTo>
                <a:lnTo>
                  <a:pt x="311814" y="5179067"/>
                </a:lnTo>
                <a:lnTo>
                  <a:pt x="314362" y="5172090"/>
                </a:lnTo>
                <a:cubicBezTo>
                  <a:pt x="315243" y="5169780"/>
                  <a:pt x="315814" y="5167637"/>
                  <a:pt x="315052" y="5166113"/>
                </a:cubicBezTo>
                <a:lnTo>
                  <a:pt x="315052" y="5166112"/>
                </a:lnTo>
                <a:lnTo>
                  <a:pt x="308337" y="5133224"/>
                </a:lnTo>
                <a:lnTo>
                  <a:pt x="308338" y="5133219"/>
                </a:lnTo>
                <a:lnTo>
                  <a:pt x="321364" y="5087449"/>
                </a:lnTo>
                <a:lnTo>
                  <a:pt x="327270" y="5072375"/>
                </a:lnTo>
                <a:cubicBezTo>
                  <a:pt x="330949" y="5062299"/>
                  <a:pt x="333866" y="5052095"/>
                  <a:pt x="334485" y="5041521"/>
                </a:cubicBezTo>
                <a:cubicBezTo>
                  <a:pt x="335627" y="5022852"/>
                  <a:pt x="349725" y="5003801"/>
                  <a:pt x="360964" y="4987037"/>
                </a:cubicBezTo>
                <a:cubicBezTo>
                  <a:pt x="366751" y="4978392"/>
                  <a:pt x="372458" y="4970096"/>
                  <a:pt x="376969" y="4961455"/>
                </a:cubicBezTo>
                <a:lnTo>
                  <a:pt x="378247" y="4957452"/>
                </a:lnTo>
                <a:lnTo>
                  <a:pt x="381039" y="4952672"/>
                </a:lnTo>
                <a:lnTo>
                  <a:pt x="385799" y="4933804"/>
                </a:lnTo>
                <a:cubicBezTo>
                  <a:pt x="386468" y="4927121"/>
                  <a:pt x="386111" y="4919978"/>
                  <a:pt x="384396" y="4912167"/>
                </a:cubicBezTo>
                <a:lnTo>
                  <a:pt x="382691" y="4889274"/>
                </a:lnTo>
                <a:lnTo>
                  <a:pt x="390221" y="4863341"/>
                </a:lnTo>
                <a:lnTo>
                  <a:pt x="412401" y="4828916"/>
                </a:lnTo>
                <a:cubicBezTo>
                  <a:pt x="420784" y="4819963"/>
                  <a:pt x="425356" y="4810580"/>
                  <a:pt x="427237" y="4800483"/>
                </a:cubicBezTo>
                <a:lnTo>
                  <a:pt x="427237" y="4800482"/>
                </a:lnTo>
                <a:cubicBezTo>
                  <a:pt x="429119" y="4790385"/>
                  <a:pt x="428309" y="4779574"/>
                  <a:pt x="425928" y="4767763"/>
                </a:cubicBezTo>
                <a:cubicBezTo>
                  <a:pt x="420022" y="4738234"/>
                  <a:pt x="419640" y="4707563"/>
                  <a:pt x="416021" y="4677654"/>
                </a:cubicBezTo>
                <a:cubicBezTo>
                  <a:pt x="415259" y="4671175"/>
                  <a:pt x="412591" y="4662985"/>
                  <a:pt x="408019" y="4659173"/>
                </a:cubicBezTo>
                <a:cubicBezTo>
                  <a:pt x="351249" y="4612499"/>
                  <a:pt x="350677" y="4546775"/>
                  <a:pt x="348009" y="4482003"/>
                </a:cubicBezTo>
                <a:lnTo>
                  <a:pt x="347247" y="4363890"/>
                </a:lnTo>
                <a:lnTo>
                  <a:pt x="356201" y="4324645"/>
                </a:lnTo>
                <a:cubicBezTo>
                  <a:pt x="368204" y="4300070"/>
                  <a:pt x="383824" y="4277401"/>
                  <a:pt x="396017" y="4253014"/>
                </a:cubicBezTo>
                <a:cubicBezTo>
                  <a:pt x="400781" y="4243872"/>
                  <a:pt x="400971" y="4232060"/>
                  <a:pt x="401733" y="4221391"/>
                </a:cubicBezTo>
                <a:close/>
                <a:moveTo>
                  <a:pt x="332842" y="2836171"/>
                </a:moveTo>
                <a:lnTo>
                  <a:pt x="332842" y="2836172"/>
                </a:lnTo>
                <a:cubicBezTo>
                  <a:pt x="336914" y="2839982"/>
                  <a:pt x="340200" y="2844316"/>
                  <a:pt x="341533" y="2848793"/>
                </a:cubicBezTo>
                <a:lnTo>
                  <a:pt x="358166" y="2903545"/>
                </a:lnTo>
                <a:lnTo>
                  <a:pt x="366072" y="2947858"/>
                </a:lnTo>
                <a:lnTo>
                  <a:pt x="366072" y="2947862"/>
                </a:lnTo>
                <a:lnTo>
                  <a:pt x="362488" y="2982147"/>
                </a:lnTo>
                <a:cubicBezTo>
                  <a:pt x="354392" y="3014152"/>
                  <a:pt x="350582" y="3045776"/>
                  <a:pt x="350796" y="3077400"/>
                </a:cubicBezTo>
                <a:lnTo>
                  <a:pt x="350796" y="3077401"/>
                </a:lnTo>
                <a:cubicBezTo>
                  <a:pt x="351010" y="3109025"/>
                  <a:pt x="355249" y="3140649"/>
                  <a:pt x="363250" y="3172654"/>
                </a:cubicBezTo>
                <a:cubicBezTo>
                  <a:pt x="389159" y="3276480"/>
                  <a:pt x="416591" y="3380305"/>
                  <a:pt x="410877" y="3489467"/>
                </a:cubicBezTo>
                <a:cubicBezTo>
                  <a:pt x="409925" y="3507563"/>
                  <a:pt x="421546" y="3529090"/>
                  <a:pt x="432976" y="3544713"/>
                </a:cubicBezTo>
                <a:cubicBezTo>
                  <a:pt x="438406" y="3552190"/>
                  <a:pt x="442585" y="3557715"/>
                  <a:pt x="445520" y="3562320"/>
                </a:cubicBezTo>
                <a:lnTo>
                  <a:pt x="450598" y="3574407"/>
                </a:lnTo>
                <a:lnTo>
                  <a:pt x="448246" y="3587173"/>
                </a:lnTo>
                <a:cubicBezTo>
                  <a:pt x="446228" y="3592231"/>
                  <a:pt x="442978" y="3598434"/>
                  <a:pt x="438500" y="3606816"/>
                </a:cubicBezTo>
                <a:cubicBezTo>
                  <a:pt x="434118" y="3614818"/>
                  <a:pt x="431452" y="3624724"/>
                  <a:pt x="424974" y="3630631"/>
                </a:cubicBezTo>
                <a:cubicBezTo>
                  <a:pt x="408496" y="3645681"/>
                  <a:pt x="402257" y="3662493"/>
                  <a:pt x="400733" y="3680162"/>
                </a:cubicBezTo>
                <a:lnTo>
                  <a:pt x="400733" y="3680163"/>
                </a:lnTo>
                <a:lnTo>
                  <a:pt x="404781" y="3734837"/>
                </a:lnTo>
                <a:lnTo>
                  <a:pt x="404399" y="3754651"/>
                </a:lnTo>
                <a:cubicBezTo>
                  <a:pt x="398399" y="3767129"/>
                  <a:pt x="396447" y="3778654"/>
                  <a:pt x="398042" y="3789775"/>
                </a:cubicBezTo>
                <a:lnTo>
                  <a:pt x="398042" y="3789776"/>
                </a:lnTo>
                <a:cubicBezTo>
                  <a:pt x="399638" y="3800896"/>
                  <a:pt x="404781" y="3811613"/>
                  <a:pt x="412973" y="3822472"/>
                </a:cubicBezTo>
                <a:lnTo>
                  <a:pt x="427308" y="3852619"/>
                </a:lnTo>
                <a:lnTo>
                  <a:pt x="417926" y="3885336"/>
                </a:lnTo>
                <a:lnTo>
                  <a:pt x="417925" y="3885337"/>
                </a:lnTo>
                <a:cubicBezTo>
                  <a:pt x="398494" y="3910103"/>
                  <a:pt x="388302" y="3935726"/>
                  <a:pt x="386040" y="3962158"/>
                </a:cubicBezTo>
                <a:lnTo>
                  <a:pt x="386040" y="3962159"/>
                </a:lnTo>
                <a:lnTo>
                  <a:pt x="388431" y="4002409"/>
                </a:lnTo>
                <a:lnTo>
                  <a:pt x="401733" y="4043837"/>
                </a:lnTo>
                <a:lnTo>
                  <a:pt x="401733" y="4043839"/>
                </a:lnTo>
                <a:lnTo>
                  <a:pt x="416855" y="4103825"/>
                </a:lnTo>
                <a:lnTo>
                  <a:pt x="405544" y="4165381"/>
                </a:lnTo>
                <a:lnTo>
                  <a:pt x="405543" y="4165382"/>
                </a:lnTo>
                <a:cubicBezTo>
                  <a:pt x="402114" y="4173479"/>
                  <a:pt x="401543" y="4182766"/>
                  <a:pt x="401638" y="4192386"/>
                </a:cubicBezTo>
                <a:lnTo>
                  <a:pt x="401638" y="4192387"/>
                </a:lnTo>
                <a:lnTo>
                  <a:pt x="405543" y="4165383"/>
                </a:lnTo>
                <a:lnTo>
                  <a:pt x="405544" y="4165381"/>
                </a:lnTo>
                <a:lnTo>
                  <a:pt x="414887" y="4134255"/>
                </a:lnTo>
                <a:lnTo>
                  <a:pt x="416855" y="4103825"/>
                </a:lnTo>
                <a:lnTo>
                  <a:pt x="416855" y="4103824"/>
                </a:lnTo>
                <a:cubicBezTo>
                  <a:pt x="415879" y="4083701"/>
                  <a:pt x="410497" y="4063841"/>
                  <a:pt x="401733" y="4043838"/>
                </a:cubicBezTo>
                <a:lnTo>
                  <a:pt x="401733" y="4043837"/>
                </a:lnTo>
                <a:lnTo>
                  <a:pt x="386040" y="3962159"/>
                </a:lnTo>
                <a:lnTo>
                  <a:pt x="395544" y="3923124"/>
                </a:lnTo>
                <a:cubicBezTo>
                  <a:pt x="400804" y="3910318"/>
                  <a:pt x="408210" y="3897721"/>
                  <a:pt x="417925" y="3885338"/>
                </a:cubicBezTo>
                <a:lnTo>
                  <a:pt x="417926" y="3885336"/>
                </a:lnTo>
                <a:lnTo>
                  <a:pt x="426528" y="3868763"/>
                </a:lnTo>
                <a:lnTo>
                  <a:pt x="427308" y="3852619"/>
                </a:lnTo>
                <a:lnTo>
                  <a:pt x="427308" y="3852618"/>
                </a:lnTo>
                <a:cubicBezTo>
                  <a:pt x="425642" y="3842045"/>
                  <a:pt x="420022" y="3831901"/>
                  <a:pt x="412973" y="3822471"/>
                </a:cubicBezTo>
                <a:lnTo>
                  <a:pt x="398042" y="3789775"/>
                </a:lnTo>
                <a:lnTo>
                  <a:pt x="404399" y="3754652"/>
                </a:lnTo>
                <a:cubicBezTo>
                  <a:pt x="407067" y="3749125"/>
                  <a:pt x="405733" y="3741315"/>
                  <a:pt x="404781" y="3734837"/>
                </a:cubicBezTo>
                <a:lnTo>
                  <a:pt x="404781" y="3734836"/>
                </a:lnTo>
                <a:lnTo>
                  <a:pt x="400733" y="3680163"/>
                </a:lnTo>
                <a:lnTo>
                  <a:pt x="407246" y="3654415"/>
                </a:lnTo>
                <a:cubicBezTo>
                  <a:pt x="411056" y="3646122"/>
                  <a:pt x="416735" y="3638157"/>
                  <a:pt x="424974" y="3630632"/>
                </a:cubicBezTo>
                <a:cubicBezTo>
                  <a:pt x="431452" y="3624725"/>
                  <a:pt x="434118" y="3614819"/>
                  <a:pt x="438500" y="3606817"/>
                </a:cubicBezTo>
                <a:cubicBezTo>
                  <a:pt x="447455" y="3590053"/>
                  <a:pt x="451503" y="3582004"/>
                  <a:pt x="450598" y="3574408"/>
                </a:cubicBezTo>
                <a:lnTo>
                  <a:pt x="450598" y="3574407"/>
                </a:lnTo>
                <a:cubicBezTo>
                  <a:pt x="449693" y="3566810"/>
                  <a:pt x="443835" y="3559667"/>
                  <a:pt x="432976" y="3544712"/>
                </a:cubicBezTo>
                <a:cubicBezTo>
                  <a:pt x="421546" y="3529089"/>
                  <a:pt x="409925" y="3507562"/>
                  <a:pt x="410877" y="3489466"/>
                </a:cubicBezTo>
                <a:cubicBezTo>
                  <a:pt x="416591" y="3380304"/>
                  <a:pt x="389159" y="3276479"/>
                  <a:pt x="363250" y="3172653"/>
                </a:cubicBezTo>
                <a:lnTo>
                  <a:pt x="350796" y="3077401"/>
                </a:lnTo>
                <a:lnTo>
                  <a:pt x="362488" y="2982148"/>
                </a:lnTo>
                <a:cubicBezTo>
                  <a:pt x="365441" y="2970575"/>
                  <a:pt x="366442" y="2959156"/>
                  <a:pt x="366072" y="2947862"/>
                </a:cubicBezTo>
                <a:lnTo>
                  <a:pt x="366072" y="2947861"/>
                </a:lnTo>
                <a:lnTo>
                  <a:pt x="366072" y="2947858"/>
                </a:lnTo>
                <a:lnTo>
                  <a:pt x="361441" y="2914327"/>
                </a:lnTo>
                <a:lnTo>
                  <a:pt x="358166" y="2903545"/>
                </a:lnTo>
                <a:lnTo>
                  <a:pt x="357138" y="2897784"/>
                </a:lnTo>
                <a:cubicBezTo>
                  <a:pt x="352392" y="2881306"/>
                  <a:pt x="346534" y="2865009"/>
                  <a:pt x="341533" y="2848792"/>
                </a:cubicBezTo>
                <a:close/>
                <a:moveTo>
                  <a:pt x="296001" y="2745351"/>
                </a:moveTo>
                <a:lnTo>
                  <a:pt x="289670" y="2770757"/>
                </a:lnTo>
                <a:lnTo>
                  <a:pt x="290080" y="2778005"/>
                </a:lnTo>
                <a:lnTo>
                  <a:pt x="289301" y="2782304"/>
                </a:lnTo>
                <a:lnTo>
                  <a:pt x="290501" y="2785439"/>
                </a:lnTo>
                <a:lnTo>
                  <a:pt x="290929" y="2793022"/>
                </a:lnTo>
                <a:lnTo>
                  <a:pt x="300579" y="2811779"/>
                </a:lnTo>
                <a:lnTo>
                  <a:pt x="300582" y="2811786"/>
                </a:lnTo>
                <a:lnTo>
                  <a:pt x="300583" y="2811786"/>
                </a:lnTo>
                <a:lnTo>
                  <a:pt x="300579" y="2811779"/>
                </a:lnTo>
                <a:lnTo>
                  <a:pt x="290501" y="2785439"/>
                </a:lnTo>
                <a:lnTo>
                  <a:pt x="290080" y="2778005"/>
                </a:lnTo>
                <a:close/>
                <a:moveTo>
                  <a:pt x="817328" y="1508457"/>
                </a:moveTo>
                <a:lnTo>
                  <a:pt x="845421" y="1596212"/>
                </a:lnTo>
                <a:cubicBezTo>
                  <a:pt x="847898" y="1604977"/>
                  <a:pt x="846373" y="1615835"/>
                  <a:pt x="843517" y="1624979"/>
                </a:cubicBezTo>
                <a:cubicBezTo>
                  <a:pt x="833801" y="1656222"/>
                  <a:pt x="809415" y="1676035"/>
                  <a:pt x="786935" y="1697752"/>
                </a:cubicBezTo>
                <a:cubicBezTo>
                  <a:pt x="777029" y="1707278"/>
                  <a:pt x="769981" y="1720422"/>
                  <a:pt x="764267" y="1733187"/>
                </a:cubicBezTo>
                <a:cubicBezTo>
                  <a:pt x="749595" y="1766334"/>
                  <a:pt x="736452" y="1800245"/>
                  <a:pt x="722546" y="1833774"/>
                </a:cubicBezTo>
                <a:cubicBezTo>
                  <a:pt x="721212" y="1837012"/>
                  <a:pt x="717783" y="1839678"/>
                  <a:pt x="714925" y="1842157"/>
                </a:cubicBezTo>
                <a:cubicBezTo>
                  <a:pt x="684824" y="1866921"/>
                  <a:pt x="654535" y="1891496"/>
                  <a:pt x="624434" y="1916453"/>
                </a:cubicBezTo>
                <a:cubicBezTo>
                  <a:pt x="618720" y="1921215"/>
                  <a:pt x="614528" y="1928075"/>
                  <a:pt x="609004" y="1933218"/>
                </a:cubicBezTo>
                <a:cubicBezTo>
                  <a:pt x="601384" y="1940458"/>
                  <a:pt x="594143" y="1949602"/>
                  <a:pt x="584999" y="1953412"/>
                </a:cubicBezTo>
                <a:cubicBezTo>
                  <a:pt x="556234" y="1965223"/>
                  <a:pt x="543850" y="1987893"/>
                  <a:pt x="538516" y="2016468"/>
                </a:cubicBezTo>
                <a:cubicBezTo>
                  <a:pt x="533563" y="2042569"/>
                  <a:pt x="529371" y="2068668"/>
                  <a:pt x="523657" y="2094577"/>
                </a:cubicBezTo>
                <a:cubicBezTo>
                  <a:pt x="516799" y="2126200"/>
                  <a:pt x="509369" y="2157635"/>
                  <a:pt x="500986" y="2188878"/>
                </a:cubicBezTo>
                <a:cubicBezTo>
                  <a:pt x="497366" y="2202403"/>
                  <a:pt x="493176" y="2216691"/>
                  <a:pt x="485746" y="2228313"/>
                </a:cubicBezTo>
                <a:cubicBezTo>
                  <a:pt x="465171" y="2260889"/>
                  <a:pt x="451265" y="2295752"/>
                  <a:pt x="456789" y="2334043"/>
                </a:cubicBezTo>
                <a:cubicBezTo>
                  <a:pt x="461171" y="2364714"/>
                  <a:pt x="449931" y="2390433"/>
                  <a:pt x="432404" y="2409484"/>
                </a:cubicBezTo>
                <a:cubicBezTo>
                  <a:pt x="424451" y="2418153"/>
                  <a:pt x="418938" y="2426976"/>
                  <a:pt x="415304" y="2435912"/>
                </a:cubicBezTo>
                <a:lnTo>
                  <a:pt x="415304" y="2435912"/>
                </a:lnTo>
                <a:lnTo>
                  <a:pt x="415303" y="2435912"/>
                </a:lnTo>
                <a:lnTo>
                  <a:pt x="412309" y="2449831"/>
                </a:lnTo>
                <a:lnTo>
                  <a:pt x="409472" y="2463016"/>
                </a:lnTo>
                <a:lnTo>
                  <a:pt x="409472" y="2463017"/>
                </a:lnTo>
                <a:lnTo>
                  <a:pt x="411535" y="2490550"/>
                </a:lnTo>
                <a:lnTo>
                  <a:pt x="418115" y="2518262"/>
                </a:lnTo>
                <a:lnTo>
                  <a:pt x="418115" y="2518264"/>
                </a:lnTo>
                <a:lnTo>
                  <a:pt x="421759" y="2545006"/>
                </a:lnTo>
                <a:lnTo>
                  <a:pt x="417545" y="2571033"/>
                </a:lnTo>
                <a:cubicBezTo>
                  <a:pt x="405543" y="2612944"/>
                  <a:pt x="372966" y="2640949"/>
                  <a:pt x="344391" y="2668000"/>
                </a:cubicBezTo>
                <a:cubicBezTo>
                  <a:pt x="320006" y="2691053"/>
                  <a:pt x="306290" y="2716962"/>
                  <a:pt x="296001" y="2745347"/>
                </a:cubicBezTo>
                <a:lnTo>
                  <a:pt x="296001" y="2745348"/>
                </a:lnTo>
                <a:cubicBezTo>
                  <a:pt x="306290" y="2716963"/>
                  <a:pt x="320006" y="2691054"/>
                  <a:pt x="344391" y="2668001"/>
                </a:cubicBezTo>
                <a:cubicBezTo>
                  <a:pt x="372966" y="2640950"/>
                  <a:pt x="405543" y="2612945"/>
                  <a:pt x="417545" y="2571034"/>
                </a:cubicBezTo>
                <a:cubicBezTo>
                  <a:pt x="420117" y="2561985"/>
                  <a:pt x="421593" y="2553555"/>
                  <a:pt x="421760" y="2545006"/>
                </a:cubicBezTo>
                <a:lnTo>
                  <a:pt x="421759" y="2545006"/>
                </a:lnTo>
                <a:lnTo>
                  <a:pt x="421760" y="2545005"/>
                </a:lnTo>
                <a:cubicBezTo>
                  <a:pt x="421926" y="2536456"/>
                  <a:pt x="420783" y="2527789"/>
                  <a:pt x="418115" y="2518263"/>
                </a:cubicBezTo>
                <a:lnTo>
                  <a:pt x="418115" y="2518262"/>
                </a:lnTo>
                <a:lnTo>
                  <a:pt x="409472" y="2463017"/>
                </a:lnTo>
                <a:lnTo>
                  <a:pt x="412309" y="2449831"/>
                </a:lnTo>
                <a:lnTo>
                  <a:pt x="415304" y="2435912"/>
                </a:lnTo>
                <a:lnTo>
                  <a:pt x="432404" y="2409485"/>
                </a:lnTo>
                <a:cubicBezTo>
                  <a:pt x="449931" y="2390434"/>
                  <a:pt x="461171" y="2364715"/>
                  <a:pt x="456789" y="2334044"/>
                </a:cubicBezTo>
                <a:cubicBezTo>
                  <a:pt x="451265" y="2295753"/>
                  <a:pt x="465171" y="2260890"/>
                  <a:pt x="485746" y="2228314"/>
                </a:cubicBezTo>
                <a:cubicBezTo>
                  <a:pt x="493176" y="2216692"/>
                  <a:pt x="497366" y="2202404"/>
                  <a:pt x="500986" y="2188879"/>
                </a:cubicBezTo>
                <a:cubicBezTo>
                  <a:pt x="509369" y="2157636"/>
                  <a:pt x="516799" y="2126201"/>
                  <a:pt x="523657" y="2094578"/>
                </a:cubicBezTo>
                <a:cubicBezTo>
                  <a:pt x="529371" y="2068669"/>
                  <a:pt x="533563" y="2042570"/>
                  <a:pt x="538516" y="2016469"/>
                </a:cubicBezTo>
                <a:cubicBezTo>
                  <a:pt x="543850" y="1987894"/>
                  <a:pt x="556234" y="1965224"/>
                  <a:pt x="584999" y="1953413"/>
                </a:cubicBezTo>
                <a:cubicBezTo>
                  <a:pt x="594143" y="1949603"/>
                  <a:pt x="601384" y="1940459"/>
                  <a:pt x="609004" y="1933219"/>
                </a:cubicBezTo>
                <a:cubicBezTo>
                  <a:pt x="614528" y="1928076"/>
                  <a:pt x="618720" y="1921216"/>
                  <a:pt x="624434" y="1916454"/>
                </a:cubicBezTo>
                <a:cubicBezTo>
                  <a:pt x="654535" y="1891497"/>
                  <a:pt x="684824" y="1866922"/>
                  <a:pt x="714925" y="1842158"/>
                </a:cubicBezTo>
                <a:cubicBezTo>
                  <a:pt x="717783" y="1839679"/>
                  <a:pt x="721212" y="1837013"/>
                  <a:pt x="722546" y="1833775"/>
                </a:cubicBezTo>
                <a:cubicBezTo>
                  <a:pt x="736452" y="1800246"/>
                  <a:pt x="749596" y="1766335"/>
                  <a:pt x="764267" y="1733188"/>
                </a:cubicBezTo>
                <a:cubicBezTo>
                  <a:pt x="769981" y="1720423"/>
                  <a:pt x="777029" y="1707279"/>
                  <a:pt x="786936" y="1697753"/>
                </a:cubicBezTo>
                <a:cubicBezTo>
                  <a:pt x="809416" y="1676036"/>
                  <a:pt x="833801" y="1656223"/>
                  <a:pt x="843517" y="1624980"/>
                </a:cubicBezTo>
                <a:cubicBezTo>
                  <a:pt x="846374" y="1615836"/>
                  <a:pt x="847899" y="1604978"/>
                  <a:pt x="845422" y="1596213"/>
                </a:cubicBezTo>
                <a:close/>
                <a:moveTo>
                  <a:pt x="798723" y="1459072"/>
                </a:moveTo>
                <a:lnTo>
                  <a:pt x="807941" y="1481571"/>
                </a:lnTo>
                <a:lnTo>
                  <a:pt x="798724" y="1459073"/>
                </a:lnTo>
                <a:close/>
                <a:moveTo>
                  <a:pt x="779530" y="1268757"/>
                </a:moveTo>
                <a:lnTo>
                  <a:pt x="774363" y="1286068"/>
                </a:lnTo>
                <a:cubicBezTo>
                  <a:pt x="759789" y="1306929"/>
                  <a:pt x="753550" y="1328551"/>
                  <a:pt x="752025" y="1350626"/>
                </a:cubicBezTo>
                <a:lnTo>
                  <a:pt x="757620" y="1413839"/>
                </a:lnTo>
                <a:lnTo>
                  <a:pt x="752026" y="1350627"/>
                </a:lnTo>
                <a:cubicBezTo>
                  <a:pt x="753550" y="1328552"/>
                  <a:pt x="759790" y="1306929"/>
                  <a:pt x="774363" y="1286069"/>
                </a:cubicBezTo>
                <a:cubicBezTo>
                  <a:pt x="777506" y="1281688"/>
                  <a:pt x="779078" y="1275401"/>
                  <a:pt x="779530" y="1268757"/>
                </a:cubicBezTo>
                <a:close/>
                <a:moveTo>
                  <a:pt x="837801" y="773034"/>
                </a:moveTo>
                <a:lnTo>
                  <a:pt x="829801" y="854378"/>
                </a:lnTo>
                <a:cubicBezTo>
                  <a:pt x="827515" y="878955"/>
                  <a:pt x="826753" y="903721"/>
                  <a:pt x="798747" y="915342"/>
                </a:cubicBezTo>
                <a:cubicBezTo>
                  <a:pt x="794365" y="917058"/>
                  <a:pt x="791127" y="922772"/>
                  <a:pt x="788269" y="927154"/>
                </a:cubicBezTo>
                <a:cubicBezTo>
                  <a:pt x="744261" y="994784"/>
                  <a:pt x="745405" y="1030979"/>
                  <a:pt x="791889" y="1097086"/>
                </a:cubicBezTo>
                <a:cubicBezTo>
                  <a:pt x="796651" y="1103944"/>
                  <a:pt x="800081" y="1118612"/>
                  <a:pt x="796271" y="1123184"/>
                </a:cubicBezTo>
                <a:cubicBezTo>
                  <a:pt x="780459" y="1142616"/>
                  <a:pt x="773411" y="1162953"/>
                  <a:pt x="771553" y="1184028"/>
                </a:cubicBezTo>
                <a:cubicBezTo>
                  <a:pt x="773411" y="1162953"/>
                  <a:pt x="780460" y="1142617"/>
                  <a:pt x="796272" y="1123185"/>
                </a:cubicBezTo>
                <a:cubicBezTo>
                  <a:pt x="800082" y="1118613"/>
                  <a:pt x="796652" y="1103945"/>
                  <a:pt x="791890" y="1097087"/>
                </a:cubicBezTo>
                <a:cubicBezTo>
                  <a:pt x="745406" y="1030980"/>
                  <a:pt x="744262" y="994785"/>
                  <a:pt x="788270" y="927155"/>
                </a:cubicBezTo>
                <a:cubicBezTo>
                  <a:pt x="791128" y="922773"/>
                  <a:pt x="794366" y="917059"/>
                  <a:pt x="798748" y="915343"/>
                </a:cubicBezTo>
                <a:cubicBezTo>
                  <a:pt x="826753" y="903722"/>
                  <a:pt x="827515" y="878956"/>
                  <a:pt x="829801" y="854379"/>
                </a:cubicBezTo>
                <a:cubicBezTo>
                  <a:pt x="832277" y="827329"/>
                  <a:pt x="835515" y="800276"/>
                  <a:pt x="837801" y="773035"/>
                </a:cubicBezTo>
                <a:close/>
                <a:moveTo>
                  <a:pt x="782400" y="517850"/>
                </a:moveTo>
                <a:lnTo>
                  <a:pt x="791317" y="556046"/>
                </a:lnTo>
                <a:cubicBezTo>
                  <a:pt x="793413" y="564047"/>
                  <a:pt x="798937" y="572621"/>
                  <a:pt x="797795" y="580049"/>
                </a:cubicBezTo>
                <a:cubicBezTo>
                  <a:pt x="794461" y="601577"/>
                  <a:pt x="796890" y="622200"/>
                  <a:pt x="801176" y="642536"/>
                </a:cubicBezTo>
                <a:lnTo>
                  <a:pt x="813700" y="694927"/>
                </a:lnTo>
                <a:lnTo>
                  <a:pt x="801177" y="642537"/>
                </a:lnTo>
                <a:cubicBezTo>
                  <a:pt x="796891" y="622200"/>
                  <a:pt x="794462" y="601578"/>
                  <a:pt x="797796" y="580050"/>
                </a:cubicBezTo>
                <a:cubicBezTo>
                  <a:pt x="798938" y="572622"/>
                  <a:pt x="793414" y="564048"/>
                  <a:pt x="791318" y="556047"/>
                </a:cubicBezTo>
                <a:close/>
                <a:moveTo>
                  <a:pt x="783887" y="313532"/>
                </a:moveTo>
                <a:lnTo>
                  <a:pt x="786245" y="324057"/>
                </a:lnTo>
                <a:cubicBezTo>
                  <a:pt x="786031" y="328963"/>
                  <a:pt x="785126" y="334583"/>
                  <a:pt x="784459" y="338869"/>
                </a:cubicBezTo>
                <a:lnTo>
                  <a:pt x="784453" y="338902"/>
                </a:lnTo>
                <a:lnTo>
                  <a:pt x="778363" y="367327"/>
                </a:lnTo>
                <a:lnTo>
                  <a:pt x="774553" y="395639"/>
                </a:lnTo>
                <a:lnTo>
                  <a:pt x="784453" y="338902"/>
                </a:lnTo>
                <a:lnTo>
                  <a:pt x="784460" y="338870"/>
                </a:lnTo>
                <a:cubicBezTo>
                  <a:pt x="785794" y="330298"/>
                  <a:pt x="788080" y="316389"/>
                  <a:pt x="783888" y="313533"/>
                </a:cubicBezTo>
                <a:close/>
                <a:moveTo>
                  <a:pt x="761560" y="281567"/>
                </a:moveTo>
                <a:lnTo>
                  <a:pt x="766454" y="295414"/>
                </a:lnTo>
                <a:lnTo>
                  <a:pt x="766455" y="295414"/>
                </a:lnTo>
                <a:close/>
                <a:moveTo>
                  <a:pt x="774880" y="24485"/>
                </a:moveTo>
                <a:lnTo>
                  <a:pt x="777142" y="74128"/>
                </a:lnTo>
                <a:cubicBezTo>
                  <a:pt x="775758" y="100173"/>
                  <a:pt x="771253" y="125875"/>
                  <a:pt x="767023" y="151568"/>
                </a:cubicBezTo>
                <a:lnTo>
                  <a:pt x="766824" y="153387"/>
                </a:lnTo>
                <a:lnTo>
                  <a:pt x="763010" y="177270"/>
                </a:lnTo>
                <a:lnTo>
                  <a:pt x="758551" y="228943"/>
                </a:lnTo>
                <a:lnTo>
                  <a:pt x="766824" y="153387"/>
                </a:lnTo>
                <a:lnTo>
                  <a:pt x="771220" y="125860"/>
                </a:lnTo>
                <a:cubicBezTo>
                  <a:pt x="773910" y="108702"/>
                  <a:pt x="776220" y="91491"/>
                  <a:pt x="777143" y="74128"/>
                </a:cubicBezTo>
                <a:close/>
                <a:moveTo>
                  <a:pt x="313354" y="0"/>
                </a:moveTo>
                <a:lnTo>
                  <a:pt x="777461" y="0"/>
                </a:lnTo>
                <a:lnTo>
                  <a:pt x="774743" y="21485"/>
                </a:lnTo>
                <a:lnTo>
                  <a:pt x="777461" y="0"/>
                </a:lnTo>
                <a:lnTo>
                  <a:pt x="4523171" y="1"/>
                </a:lnTo>
                <a:lnTo>
                  <a:pt x="4523171" y="6858000"/>
                </a:lnTo>
                <a:lnTo>
                  <a:pt x="284400" y="6858000"/>
                </a:lnTo>
                <a:lnTo>
                  <a:pt x="112147" y="6858000"/>
                </a:lnTo>
                <a:lnTo>
                  <a:pt x="102447" y="6815515"/>
                </a:lnTo>
                <a:cubicBezTo>
                  <a:pt x="96923" y="6793034"/>
                  <a:pt x="87016" y="6771318"/>
                  <a:pt x="83396" y="6748457"/>
                </a:cubicBezTo>
                <a:cubicBezTo>
                  <a:pt x="74824" y="6694163"/>
                  <a:pt x="68728" y="6639487"/>
                  <a:pt x="61870" y="6584811"/>
                </a:cubicBezTo>
                <a:cubicBezTo>
                  <a:pt x="54821" y="6528423"/>
                  <a:pt x="47391" y="6472224"/>
                  <a:pt x="41105" y="6415832"/>
                </a:cubicBezTo>
                <a:cubicBezTo>
                  <a:pt x="37865" y="6384971"/>
                  <a:pt x="37295" y="6353918"/>
                  <a:pt x="34247" y="6323057"/>
                </a:cubicBezTo>
                <a:cubicBezTo>
                  <a:pt x="31579" y="6296004"/>
                  <a:pt x="26626" y="6269143"/>
                  <a:pt x="23386" y="6242092"/>
                </a:cubicBezTo>
                <a:cubicBezTo>
                  <a:pt x="20720" y="6218659"/>
                  <a:pt x="19196" y="6195036"/>
                  <a:pt x="16528" y="6171604"/>
                </a:cubicBezTo>
                <a:cubicBezTo>
                  <a:pt x="12148" y="6134074"/>
                  <a:pt x="7194" y="6096735"/>
                  <a:pt x="2622" y="6059396"/>
                </a:cubicBezTo>
                <a:lnTo>
                  <a:pt x="0" y="6041768"/>
                </a:lnTo>
                <a:lnTo>
                  <a:pt x="0" y="6000936"/>
                </a:lnTo>
                <a:lnTo>
                  <a:pt x="3670" y="5957594"/>
                </a:lnTo>
                <a:lnTo>
                  <a:pt x="0" y="5912510"/>
                </a:lnTo>
                <a:lnTo>
                  <a:pt x="0" y="5886400"/>
                </a:lnTo>
                <a:lnTo>
                  <a:pt x="1098" y="5864317"/>
                </a:lnTo>
                <a:cubicBezTo>
                  <a:pt x="7576" y="5839360"/>
                  <a:pt x="16720" y="5815168"/>
                  <a:pt x="24720" y="5790591"/>
                </a:cubicBezTo>
                <a:cubicBezTo>
                  <a:pt x="25672" y="5787923"/>
                  <a:pt x="25864" y="5784685"/>
                  <a:pt x="26434" y="5781829"/>
                </a:cubicBezTo>
                <a:cubicBezTo>
                  <a:pt x="29675" y="5765634"/>
                  <a:pt x="32913" y="5749633"/>
                  <a:pt x="35771" y="5733439"/>
                </a:cubicBezTo>
                <a:cubicBezTo>
                  <a:pt x="37295" y="5724677"/>
                  <a:pt x="37485" y="5715722"/>
                  <a:pt x="38819" y="5706958"/>
                </a:cubicBezTo>
                <a:cubicBezTo>
                  <a:pt x="44153" y="5673049"/>
                  <a:pt x="35199" y="5635710"/>
                  <a:pt x="58250" y="5606371"/>
                </a:cubicBezTo>
                <a:cubicBezTo>
                  <a:pt x="73110" y="5587320"/>
                  <a:pt x="69680" y="5568841"/>
                  <a:pt x="67394" y="5548459"/>
                </a:cubicBezTo>
                <a:cubicBezTo>
                  <a:pt x="65680" y="5533026"/>
                  <a:pt x="66252" y="5517214"/>
                  <a:pt x="66060" y="5501593"/>
                </a:cubicBezTo>
                <a:cubicBezTo>
                  <a:pt x="65490" y="5474160"/>
                  <a:pt x="65298" y="5446727"/>
                  <a:pt x="64346" y="5419294"/>
                </a:cubicBezTo>
                <a:cubicBezTo>
                  <a:pt x="63966" y="5410530"/>
                  <a:pt x="59202" y="5401578"/>
                  <a:pt x="59964" y="5393004"/>
                </a:cubicBezTo>
                <a:cubicBezTo>
                  <a:pt x="63584" y="5353378"/>
                  <a:pt x="69300" y="5313753"/>
                  <a:pt x="72538" y="5274128"/>
                </a:cubicBezTo>
                <a:cubicBezTo>
                  <a:pt x="74442" y="5251649"/>
                  <a:pt x="70824" y="5228596"/>
                  <a:pt x="73490" y="5206307"/>
                </a:cubicBezTo>
                <a:cubicBezTo>
                  <a:pt x="76538" y="5180590"/>
                  <a:pt x="84348" y="5155444"/>
                  <a:pt x="89113" y="5129915"/>
                </a:cubicBezTo>
                <a:cubicBezTo>
                  <a:pt x="90445" y="5122866"/>
                  <a:pt x="88731" y="5115056"/>
                  <a:pt x="88351" y="5107626"/>
                </a:cubicBezTo>
                <a:cubicBezTo>
                  <a:pt x="87968" y="5099244"/>
                  <a:pt x="87206" y="5091051"/>
                  <a:pt x="87016" y="5082669"/>
                </a:cubicBezTo>
                <a:cubicBezTo>
                  <a:pt x="86634" y="5057140"/>
                  <a:pt x="87206" y="5031613"/>
                  <a:pt x="85872" y="5006085"/>
                </a:cubicBezTo>
                <a:cubicBezTo>
                  <a:pt x="85110" y="4990464"/>
                  <a:pt x="77300" y="4974081"/>
                  <a:pt x="80158" y="4959601"/>
                </a:cubicBezTo>
                <a:cubicBezTo>
                  <a:pt x="85682" y="4930074"/>
                  <a:pt x="73300" y="4900545"/>
                  <a:pt x="83586" y="4871018"/>
                </a:cubicBezTo>
                <a:cubicBezTo>
                  <a:pt x="86634" y="4861872"/>
                  <a:pt x="79014" y="4849299"/>
                  <a:pt x="78634" y="4838249"/>
                </a:cubicBezTo>
                <a:cubicBezTo>
                  <a:pt x="77682" y="4810626"/>
                  <a:pt x="77872" y="4783003"/>
                  <a:pt x="78062" y="4755380"/>
                </a:cubicBezTo>
                <a:cubicBezTo>
                  <a:pt x="78252" y="4730613"/>
                  <a:pt x="75586" y="4704894"/>
                  <a:pt x="80920" y="4681082"/>
                </a:cubicBezTo>
                <a:cubicBezTo>
                  <a:pt x="86634" y="4656125"/>
                  <a:pt x="85872" y="4633646"/>
                  <a:pt x="79396" y="4609451"/>
                </a:cubicBezTo>
                <a:cubicBezTo>
                  <a:pt x="75014" y="4592877"/>
                  <a:pt x="74442" y="4575350"/>
                  <a:pt x="73110" y="4558206"/>
                </a:cubicBezTo>
                <a:cubicBezTo>
                  <a:pt x="71586" y="4539727"/>
                  <a:pt x="75586" y="4519342"/>
                  <a:pt x="69300" y="4502578"/>
                </a:cubicBezTo>
                <a:cubicBezTo>
                  <a:pt x="50629" y="4452664"/>
                  <a:pt x="46629" y="4401418"/>
                  <a:pt x="46629" y="4349221"/>
                </a:cubicBezTo>
                <a:cubicBezTo>
                  <a:pt x="46629" y="4339694"/>
                  <a:pt x="49295" y="4329978"/>
                  <a:pt x="52153" y="4320836"/>
                </a:cubicBezTo>
                <a:cubicBezTo>
                  <a:pt x="69300" y="4267492"/>
                  <a:pt x="67776" y="4213960"/>
                  <a:pt x="57297" y="4159666"/>
                </a:cubicBezTo>
                <a:cubicBezTo>
                  <a:pt x="55011" y="4148426"/>
                  <a:pt x="54629" y="4135853"/>
                  <a:pt x="56915" y="4124613"/>
                </a:cubicBezTo>
                <a:cubicBezTo>
                  <a:pt x="63584" y="4092988"/>
                  <a:pt x="74634" y="4062317"/>
                  <a:pt x="79396" y="4030502"/>
                </a:cubicBezTo>
                <a:cubicBezTo>
                  <a:pt x="87206" y="3977924"/>
                  <a:pt x="60918" y="3932393"/>
                  <a:pt x="43771" y="3885337"/>
                </a:cubicBezTo>
                <a:cubicBezTo>
                  <a:pt x="31627" y="3851760"/>
                  <a:pt x="8016" y="3821934"/>
                  <a:pt x="426" y="3786776"/>
                </a:cubicBezTo>
                <a:lnTo>
                  <a:pt x="0" y="3773896"/>
                </a:lnTo>
                <a:lnTo>
                  <a:pt x="0" y="3393881"/>
                </a:lnTo>
                <a:lnTo>
                  <a:pt x="11838" y="3359515"/>
                </a:lnTo>
                <a:cubicBezTo>
                  <a:pt x="14434" y="3346204"/>
                  <a:pt x="14910" y="3332773"/>
                  <a:pt x="12910" y="3318770"/>
                </a:cubicBezTo>
                <a:cubicBezTo>
                  <a:pt x="12243" y="3314103"/>
                  <a:pt x="9909" y="3308769"/>
                  <a:pt x="6718" y="3304078"/>
                </a:cubicBezTo>
                <a:lnTo>
                  <a:pt x="0" y="3297656"/>
                </a:lnTo>
                <a:lnTo>
                  <a:pt x="0" y="3207866"/>
                </a:lnTo>
                <a:lnTo>
                  <a:pt x="15553" y="3186770"/>
                </a:lnTo>
                <a:cubicBezTo>
                  <a:pt x="28483" y="3162328"/>
                  <a:pt x="30484" y="3134646"/>
                  <a:pt x="36341" y="3107499"/>
                </a:cubicBezTo>
                <a:cubicBezTo>
                  <a:pt x="41105" y="3085402"/>
                  <a:pt x="41295" y="3064826"/>
                  <a:pt x="38057" y="3042727"/>
                </a:cubicBezTo>
                <a:cubicBezTo>
                  <a:pt x="30817" y="2994721"/>
                  <a:pt x="41105" y="2948046"/>
                  <a:pt x="54249" y="2901942"/>
                </a:cubicBezTo>
                <a:cubicBezTo>
                  <a:pt x="63012" y="2871461"/>
                  <a:pt x="68346" y="2840218"/>
                  <a:pt x="77300" y="2809929"/>
                </a:cubicBezTo>
                <a:cubicBezTo>
                  <a:pt x="84158" y="2787258"/>
                  <a:pt x="92351" y="2764589"/>
                  <a:pt x="103399" y="2743825"/>
                </a:cubicBezTo>
                <a:cubicBezTo>
                  <a:pt x="119594" y="2713722"/>
                  <a:pt x="143978" y="2687435"/>
                  <a:pt x="137500" y="2649142"/>
                </a:cubicBezTo>
                <a:cubicBezTo>
                  <a:pt x="131786" y="2615420"/>
                  <a:pt x="143786" y="2584941"/>
                  <a:pt x="155217" y="2554078"/>
                </a:cubicBezTo>
                <a:cubicBezTo>
                  <a:pt x="163599" y="2531408"/>
                  <a:pt x="172173" y="2508741"/>
                  <a:pt x="177507" y="2485306"/>
                </a:cubicBezTo>
                <a:cubicBezTo>
                  <a:pt x="183794" y="2457491"/>
                  <a:pt x="181126" y="2426058"/>
                  <a:pt x="192748" y="2401291"/>
                </a:cubicBezTo>
                <a:cubicBezTo>
                  <a:pt x="204940" y="2375382"/>
                  <a:pt x="196748" y="2353858"/>
                  <a:pt x="193318" y="2330805"/>
                </a:cubicBezTo>
                <a:cubicBezTo>
                  <a:pt x="187984" y="2294038"/>
                  <a:pt x="178077" y="2257458"/>
                  <a:pt x="190652" y="2220311"/>
                </a:cubicBezTo>
                <a:cubicBezTo>
                  <a:pt x="205892" y="2175162"/>
                  <a:pt x="222275" y="2130392"/>
                  <a:pt x="236753" y="2085053"/>
                </a:cubicBezTo>
                <a:cubicBezTo>
                  <a:pt x="242280" y="2067524"/>
                  <a:pt x="244566" y="2048667"/>
                  <a:pt x="247042" y="2030377"/>
                </a:cubicBezTo>
                <a:cubicBezTo>
                  <a:pt x="249138" y="2013042"/>
                  <a:pt x="243804" y="1992278"/>
                  <a:pt x="251804" y="1978939"/>
                </a:cubicBezTo>
                <a:cubicBezTo>
                  <a:pt x="272379" y="1944648"/>
                  <a:pt x="282475" y="1909407"/>
                  <a:pt x="282475" y="1869779"/>
                </a:cubicBezTo>
                <a:cubicBezTo>
                  <a:pt x="282475" y="1854919"/>
                  <a:pt x="291049" y="1840440"/>
                  <a:pt x="292573" y="1825392"/>
                </a:cubicBezTo>
                <a:cubicBezTo>
                  <a:pt x="294477" y="1804815"/>
                  <a:pt x="299622" y="1781193"/>
                  <a:pt x="292381" y="1763286"/>
                </a:cubicBezTo>
                <a:cubicBezTo>
                  <a:pt x="275237" y="1721184"/>
                  <a:pt x="289525" y="1687085"/>
                  <a:pt x="306480" y="1650316"/>
                </a:cubicBezTo>
                <a:cubicBezTo>
                  <a:pt x="323244" y="1614119"/>
                  <a:pt x="336579" y="1576018"/>
                  <a:pt x="347629" y="1537536"/>
                </a:cubicBezTo>
                <a:cubicBezTo>
                  <a:pt x="351629" y="1523058"/>
                  <a:pt x="344961" y="1505723"/>
                  <a:pt x="343629" y="1489719"/>
                </a:cubicBezTo>
                <a:cubicBezTo>
                  <a:pt x="343247" y="1484003"/>
                  <a:pt x="342675" y="1477716"/>
                  <a:pt x="344581" y="1472574"/>
                </a:cubicBezTo>
                <a:cubicBezTo>
                  <a:pt x="362870" y="1422853"/>
                  <a:pt x="376776" y="1372367"/>
                  <a:pt x="367252" y="1318455"/>
                </a:cubicBezTo>
                <a:cubicBezTo>
                  <a:pt x="366298" y="1313503"/>
                  <a:pt x="368394" y="1307977"/>
                  <a:pt x="369728" y="1303023"/>
                </a:cubicBezTo>
                <a:cubicBezTo>
                  <a:pt x="376586" y="1278828"/>
                  <a:pt x="387444" y="1255205"/>
                  <a:pt x="389921" y="1230632"/>
                </a:cubicBezTo>
                <a:cubicBezTo>
                  <a:pt x="396017" y="1170050"/>
                  <a:pt x="398495" y="1109090"/>
                  <a:pt x="402495" y="1048124"/>
                </a:cubicBezTo>
                <a:cubicBezTo>
                  <a:pt x="402685" y="1044314"/>
                  <a:pt x="402685" y="1040314"/>
                  <a:pt x="404019" y="1036886"/>
                </a:cubicBezTo>
                <a:cubicBezTo>
                  <a:pt x="412211" y="1014405"/>
                  <a:pt x="409543" y="994784"/>
                  <a:pt x="393923" y="975732"/>
                </a:cubicBezTo>
                <a:cubicBezTo>
                  <a:pt x="387064" y="967349"/>
                  <a:pt x="383444" y="955919"/>
                  <a:pt x="379634" y="945443"/>
                </a:cubicBezTo>
                <a:cubicBezTo>
                  <a:pt x="373918" y="930010"/>
                  <a:pt x="368394" y="914199"/>
                  <a:pt x="364774" y="898197"/>
                </a:cubicBezTo>
                <a:cubicBezTo>
                  <a:pt x="361346" y="882383"/>
                  <a:pt x="356583" y="865429"/>
                  <a:pt x="359250" y="850188"/>
                </a:cubicBezTo>
                <a:cubicBezTo>
                  <a:pt x="364012" y="822755"/>
                  <a:pt x="374680" y="796654"/>
                  <a:pt x="381730" y="769604"/>
                </a:cubicBezTo>
                <a:cubicBezTo>
                  <a:pt x="384206" y="760269"/>
                  <a:pt x="383824" y="749981"/>
                  <a:pt x="384016" y="740267"/>
                </a:cubicBezTo>
                <a:cubicBezTo>
                  <a:pt x="384586" y="717976"/>
                  <a:pt x="379062" y="695115"/>
                  <a:pt x="394875" y="674922"/>
                </a:cubicBezTo>
                <a:cubicBezTo>
                  <a:pt x="409733" y="656254"/>
                  <a:pt x="405353" y="637391"/>
                  <a:pt x="394113" y="617771"/>
                </a:cubicBezTo>
                <a:cubicBezTo>
                  <a:pt x="386110" y="603672"/>
                  <a:pt x="379824" y="587671"/>
                  <a:pt x="376776" y="571859"/>
                </a:cubicBezTo>
                <a:cubicBezTo>
                  <a:pt x="372586" y="550140"/>
                  <a:pt x="370870" y="528614"/>
                  <a:pt x="373348" y="505181"/>
                </a:cubicBezTo>
                <a:cubicBezTo>
                  <a:pt x="375062" y="488606"/>
                  <a:pt x="375824" y="475080"/>
                  <a:pt x="385920" y="462125"/>
                </a:cubicBezTo>
                <a:cubicBezTo>
                  <a:pt x="387444" y="460031"/>
                  <a:pt x="387826" y="456221"/>
                  <a:pt x="387634" y="453363"/>
                </a:cubicBezTo>
                <a:cubicBezTo>
                  <a:pt x="384396" y="415834"/>
                  <a:pt x="386110" y="378685"/>
                  <a:pt x="388399" y="340773"/>
                </a:cubicBezTo>
                <a:cubicBezTo>
                  <a:pt x="391445" y="292578"/>
                  <a:pt x="382492" y="241900"/>
                  <a:pt x="350487" y="200181"/>
                </a:cubicBezTo>
                <a:cubicBezTo>
                  <a:pt x="345723" y="194084"/>
                  <a:pt x="343629" y="184940"/>
                  <a:pt x="342485" y="176938"/>
                </a:cubicBezTo>
                <a:cubicBezTo>
                  <a:pt x="337533" y="139218"/>
                  <a:pt x="334103" y="101307"/>
                  <a:pt x="328579" y="63586"/>
                </a:cubicBezTo>
                <a:cubicBezTo>
                  <a:pt x="325530" y="43011"/>
                  <a:pt x="322862" y="21485"/>
                  <a:pt x="314480" y="2816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64DEED3-BC52-4F15-8426-D33275CB0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15000" y="-1"/>
            <a:ext cx="656037" cy="6858001"/>
            <a:chOff x="7620000" y="-1"/>
            <a:chExt cx="874716" cy="685800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37D94AD-9CD7-4F7F-B13A-399B37840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6D3FDC-6FDD-4615-B246-1FC651E95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0F8FB86-3C79-A0BA-86D5-031B2BD4E5D1}"/>
              </a:ext>
            </a:extLst>
          </p:cNvPr>
          <p:cNvSpPr txBox="1"/>
          <p:nvPr/>
        </p:nvSpPr>
        <p:spPr>
          <a:xfrm>
            <a:off x="5751621" y="6858000"/>
            <a:ext cx="33923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www.flickr.com/photos/gbaku/763331239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sa/3.0/"/>
              </a:rPr>
              <a:t>CC BY-SA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43343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262D8-CB95-8F61-E769-9911845C1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502920"/>
            <a:ext cx="2564892" cy="1463040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300">
                <a:ea typeface="Calibri"/>
                <a:cs typeface="Calibri"/>
              </a:rPr>
              <a:t>Data collection and storage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80309" y="1227582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3820" y="4959"/>
                  <a:pt x="1554594" y="10798"/>
                  <a:pt x="1554480" y="13716"/>
                </a:cubicBezTo>
                <a:cubicBezTo>
                  <a:pt x="1338847" y="1555"/>
                  <a:pt x="1215066" y="33279"/>
                  <a:pt x="1067410" y="13716"/>
                </a:cubicBezTo>
                <a:cubicBezTo>
                  <a:pt x="919754" y="-5847"/>
                  <a:pt x="800465" y="-1492"/>
                  <a:pt x="549250" y="13716"/>
                </a:cubicBezTo>
                <a:cubicBezTo>
                  <a:pt x="298035" y="28924"/>
                  <a:pt x="158868" y="18197"/>
                  <a:pt x="0" y="13716"/>
                </a:cubicBezTo>
                <a:cubicBezTo>
                  <a:pt x="488" y="8630"/>
                  <a:pt x="480" y="6612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232" y="4157"/>
                  <a:pt x="1554673" y="7559"/>
                  <a:pt x="1554480" y="13716"/>
                </a:cubicBezTo>
                <a:cubicBezTo>
                  <a:pt x="1336087" y="7600"/>
                  <a:pt x="1310024" y="15187"/>
                  <a:pt x="1067410" y="13716"/>
                </a:cubicBezTo>
                <a:cubicBezTo>
                  <a:pt x="824796" y="12246"/>
                  <a:pt x="787902" y="30075"/>
                  <a:pt x="518160" y="13716"/>
                </a:cubicBezTo>
                <a:cubicBezTo>
                  <a:pt x="248418" y="-2643"/>
                  <a:pt x="133160" y="4633"/>
                  <a:pt x="0" y="13716"/>
                </a:cubicBezTo>
                <a:cubicBezTo>
                  <a:pt x="43" y="9160"/>
                  <a:pt x="-111" y="481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69B6D-98ED-2D21-4A2A-0B4ADB8C4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721" y="502920"/>
            <a:ext cx="5170932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>
                <a:latin typeface="Times New Roman"/>
                <a:ea typeface="Tahoma"/>
                <a:cs typeface="Tahoma"/>
              </a:rPr>
              <a:t>This Melbourne housing data exploration utilizes the Melbourne dataset, sourced from Kaggle.</a:t>
            </a:r>
          </a:p>
          <a:p>
            <a:pPr>
              <a:lnSpc>
                <a:spcPct val="90000"/>
              </a:lnSpc>
            </a:pPr>
            <a:r>
              <a:rPr lang="en-US" sz="1600">
                <a:latin typeface="Times New Roman"/>
                <a:ea typeface="Tahoma"/>
                <a:cs typeface="Tahoma"/>
              </a:rPr>
              <a:t>The data is converted into JSON format and stored in MongoDB on the cloud Mongo Atlas platform which provides  scalability and ease of access.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>
              <a:latin typeface="Tahoma"/>
              <a:ea typeface="Tahoma"/>
              <a:cs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84FA2-C00D-750A-C395-389792B0D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1" y="2458463"/>
            <a:ext cx="8693074" cy="372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30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3FD194-DFD4-FA65-61F1-C365B65F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r>
              <a:rPr lang="en-US" sz="4700">
                <a:ea typeface="Calibri"/>
                <a:cs typeface="Calibri"/>
              </a:rPr>
              <a:t>Data Analysis</a:t>
            </a:r>
            <a:endParaRPr lang="en-US" sz="4700"/>
          </a:p>
        </p:txBody>
      </p:sp>
      <p:sp>
        <p:nvSpPr>
          <p:cNvPr id="4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651406 w 4480560"/>
              <a:gd name="connsiteY3" fmla="*/ 0 h 13716"/>
              <a:gd name="connsiteX4" fmla="*/ 2336292 w 4480560"/>
              <a:gd name="connsiteY4" fmla="*/ 0 h 13716"/>
              <a:gd name="connsiteX5" fmla="*/ 2931566 w 4480560"/>
              <a:gd name="connsiteY5" fmla="*/ 0 h 13716"/>
              <a:gd name="connsiteX6" fmla="*/ 3482035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840480 w 4480560"/>
              <a:gd name="connsiteY9" fmla="*/ 13716 h 13716"/>
              <a:gd name="connsiteX10" fmla="*/ 3290011 w 4480560"/>
              <a:gd name="connsiteY10" fmla="*/ 13716 h 13716"/>
              <a:gd name="connsiteX11" fmla="*/ 2560320 w 4480560"/>
              <a:gd name="connsiteY11" fmla="*/ 13716 h 13716"/>
              <a:gd name="connsiteX12" fmla="*/ 1965046 w 4480560"/>
              <a:gd name="connsiteY12" fmla="*/ 13716 h 13716"/>
              <a:gd name="connsiteX13" fmla="*/ 1459382 w 4480560"/>
              <a:gd name="connsiteY13" fmla="*/ 13716 h 13716"/>
              <a:gd name="connsiteX14" fmla="*/ 774497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3716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273" y="3379"/>
                  <a:pt x="4480768" y="9289"/>
                  <a:pt x="4480560" y="13716"/>
                </a:cubicBezTo>
                <a:cubicBezTo>
                  <a:pt x="4314132" y="10352"/>
                  <a:pt x="4028383" y="32060"/>
                  <a:pt x="3840480" y="13716"/>
                </a:cubicBezTo>
                <a:cubicBezTo>
                  <a:pt x="3652577" y="-4628"/>
                  <a:pt x="3547615" y="-1724"/>
                  <a:pt x="3290011" y="13716"/>
                </a:cubicBezTo>
                <a:cubicBezTo>
                  <a:pt x="3032407" y="29156"/>
                  <a:pt x="2830268" y="4147"/>
                  <a:pt x="2560320" y="13716"/>
                </a:cubicBezTo>
                <a:cubicBezTo>
                  <a:pt x="2290372" y="23285"/>
                  <a:pt x="2147422" y="2156"/>
                  <a:pt x="1965046" y="13716"/>
                </a:cubicBezTo>
                <a:cubicBezTo>
                  <a:pt x="1782670" y="25276"/>
                  <a:pt x="1689791" y="36108"/>
                  <a:pt x="1459382" y="13716"/>
                </a:cubicBezTo>
                <a:cubicBezTo>
                  <a:pt x="1228973" y="-8676"/>
                  <a:pt x="915486" y="31929"/>
                  <a:pt x="774497" y="13716"/>
                </a:cubicBezTo>
                <a:cubicBezTo>
                  <a:pt x="633508" y="-4497"/>
                  <a:pt x="361442" y="-15679"/>
                  <a:pt x="0" y="13716"/>
                </a:cubicBezTo>
                <a:cubicBezTo>
                  <a:pt x="-362" y="8190"/>
                  <a:pt x="-434" y="6098"/>
                  <a:pt x="0" y="0"/>
                </a:cubicBezTo>
                <a:close/>
              </a:path>
              <a:path w="4480560" h="13716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0360" y="3832"/>
                  <a:pt x="4481152" y="9314"/>
                  <a:pt x="4480560" y="13716"/>
                </a:cubicBezTo>
                <a:cubicBezTo>
                  <a:pt x="4279652" y="-11422"/>
                  <a:pt x="4200762" y="36994"/>
                  <a:pt x="3930091" y="13716"/>
                </a:cubicBezTo>
                <a:cubicBezTo>
                  <a:pt x="3659420" y="-9562"/>
                  <a:pt x="3456052" y="17722"/>
                  <a:pt x="3290011" y="13716"/>
                </a:cubicBezTo>
                <a:cubicBezTo>
                  <a:pt x="3123970" y="9710"/>
                  <a:pt x="2882392" y="28246"/>
                  <a:pt x="2649931" y="13716"/>
                </a:cubicBezTo>
                <a:cubicBezTo>
                  <a:pt x="2417470" y="-814"/>
                  <a:pt x="2238426" y="2765"/>
                  <a:pt x="2054657" y="13716"/>
                </a:cubicBezTo>
                <a:cubicBezTo>
                  <a:pt x="1870888" y="24667"/>
                  <a:pt x="1566368" y="40468"/>
                  <a:pt x="1324966" y="13716"/>
                </a:cubicBezTo>
                <a:cubicBezTo>
                  <a:pt x="1083564" y="-13036"/>
                  <a:pt x="787410" y="6374"/>
                  <a:pt x="595274" y="13716"/>
                </a:cubicBezTo>
                <a:cubicBezTo>
                  <a:pt x="403138" y="21058"/>
                  <a:pt x="169622" y="5927"/>
                  <a:pt x="0" y="13716"/>
                </a:cubicBezTo>
                <a:cubicBezTo>
                  <a:pt x="-475" y="8699"/>
                  <a:pt x="-565" y="440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A4008B2-6072-4A86-5443-22F4ADCA07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44813" y="552091"/>
          <a:ext cx="4668251" cy="5431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8608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FB03A-5441-EE7B-3453-38ED11A6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35461" cy="849924"/>
          </a:xfrm>
        </p:spPr>
        <p:txBody>
          <a:bodyPr/>
          <a:lstStyle/>
          <a:p>
            <a:r>
              <a:rPr lang="en-US" sz="4700">
                <a:ea typeface="Calibri"/>
                <a:cs typeface="Calibri"/>
              </a:rPr>
              <a:t>Data Visualization</a:t>
            </a:r>
          </a:p>
        </p:txBody>
      </p:sp>
      <p:pic>
        <p:nvPicPr>
          <p:cNvPr id="3" name="Picture 2" descr="A graph of blue rectangular bars with white text&#10;&#10;Description automatically generated">
            <a:extLst>
              <a:ext uri="{FF2B5EF4-FFF2-40B4-BE49-F238E27FC236}">
                <a16:creationId xmlns:a16="http://schemas.microsoft.com/office/drawing/2014/main" id="{4F4BFE8D-8796-57DF-FFF6-5B8359AEE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556943"/>
            <a:ext cx="4097775" cy="2735371"/>
          </a:xfrm>
          <a:prstGeom prst="rect">
            <a:avLst/>
          </a:prstGeom>
        </p:spPr>
      </p:pic>
      <p:pic>
        <p:nvPicPr>
          <p:cNvPr id="4" name="Picture 3" descr="A chart of a scatter plot&#10;&#10;Description automatically generated">
            <a:extLst>
              <a:ext uri="{FF2B5EF4-FFF2-40B4-BE49-F238E27FC236}">
                <a16:creationId xmlns:a16="http://schemas.microsoft.com/office/drawing/2014/main" id="{6B4C5737-17F1-8097-090D-F963E6B0C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87" y="3410291"/>
            <a:ext cx="4450404" cy="3138111"/>
          </a:xfrm>
          <a:prstGeom prst="rect">
            <a:avLst/>
          </a:prstGeom>
        </p:spPr>
      </p:pic>
      <p:pic>
        <p:nvPicPr>
          <p:cNvPr id="5" name="Picture 4" descr="A graph with a line and numbers&#10;&#10;Description automatically generated">
            <a:extLst>
              <a:ext uri="{FF2B5EF4-FFF2-40B4-BE49-F238E27FC236}">
                <a16:creationId xmlns:a16="http://schemas.microsoft.com/office/drawing/2014/main" id="{5325AF9D-69A9-C8CE-5D3A-699A3FC2E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62" y="1102367"/>
            <a:ext cx="2787989" cy="2099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6A1B48-D5AE-5863-6277-38C4D67C9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8459" y="1117185"/>
            <a:ext cx="2629173" cy="2086866"/>
          </a:xfrm>
          <a:prstGeom prst="rect">
            <a:avLst/>
          </a:prstGeom>
        </p:spPr>
      </p:pic>
      <p:pic>
        <p:nvPicPr>
          <p:cNvPr id="7" name="Picture 6" descr="A green line graph with white text&#10;&#10;Description automatically generated">
            <a:extLst>
              <a:ext uri="{FF2B5EF4-FFF2-40B4-BE49-F238E27FC236}">
                <a16:creationId xmlns:a16="http://schemas.microsoft.com/office/drawing/2014/main" id="{E42316B7-0326-FF76-3082-65244588B9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9319" y="1161082"/>
            <a:ext cx="2943054" cy="22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40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0E0FF-380A-9321-7669-06C1FC690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66" y="178503"/>
            <a:ext cx="2989616" cy="1295422"/>
          </a:xfrm>
        </p:spPr>
        <p:txBody>
          <a:bodyPr anchor="b">
            <a:normAutofit/>
          </a:bodyPr>
          <a:lstStyle/>
          <a:p>
            <a:r>
              <a:rPr lang="en-US" sz="3500">
                <a:ea typeface="Calibri"/>
                <a:cs typeface="Calibri"/>
              </a:rPr>
              <a:t>Streamlit Application</a:t>
            </a:r>
            <a:endParaRPr lang="en-US" sz="35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BC22281-6E48-4452-EDBF-C26B78F687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" b="3510"/>
          <a:stretch/>
        </p:blipFill>
        <p:spPr>
          <a:xfrm>
            <a:off x="3889915" y="163646"/>
            <a:ext cx="5105027" cy="26230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472AF-567F-638E-7EB8-0DB440F97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366" y="1687715"/>
            <a:ext cx="2989616" cy="442704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>
                <a:latin typeface="Times New Roman"/>
                <a:ea typeface="Tahoma"/>
                <a:cs typeface="Tahoma"/>
              </a:rPr>
              <a:t>An interactive Streamlit app was built to access and visualize the data stored in both MongoDB and PostgreSQL.</a:t>
            </a:r>
          </a:p>
          <a:p>
            <a:pPr>
              <a:lnSpc>
                <a:spcPct val="90000"/>
              </a:lnSpc>
            </a:pPr>
            <a:r>
              <a:rPr lang="en-US" sz="1600">
                <a:latin typeface="Times New Roman"/>
                <a:ea typeface="Tahoma"/>
                <a:cs typeface="Tahoma"/>
              </a:rPr>
              <a:t>The app provides a clean user interface to switch between the raw data in MongoDB and the refined data in PostgreSQL , enabling comparative analysis.</a:t>
            </a:r>
          </a:p>
          <a:p>
            <a:pPr>
              <a:lnSpc>
                <a:spcPct val="90000"/>
              </a:lnSpc>
            </a:pPr>
            <a:r>
              <a:rPr lang="en-US" sz="1600">
                <a:latin typeface="Times New Roman"/>
                <a:ea typeface="Tahoma"/>
                <a:cs typeface="Tahoma"/>
              </a:rPr>
              <a:t>The filtered data is displayed in a table, and a heatmap visualization highlights the geographic distribution of properties and their respective prices.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>
              <a:latin typeface="Times New Roman"/>
              <a:ea typeface="Tahoma"/>
              <a:cs typeface="Tahoma"/>
            </a:endParaRPr>
          </a:p>
        </p:txBody>
      </p:sp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0628EFBD-01B2-480D-D947-55838AA583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93" r="4652" b="3"/>
          <a:stretch/>
        </p:blipFill>
        <p:spPr>
          <a:xfrm>
            <a:off x="3889915" y="2956875"/>
            <a:ext cx="5105027" cy="335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60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5A0D4D0-DC11-4CAA-AA17-A6B0C2B4F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863" y="2152646"/>
            <a:ext cx="4607719" cy="2858363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400">
                <a:solidFill>
                  <a:schemeClr val="bg1"/>
                </a:solidFill>
              </a:rPr>
              <a:t>Quicker Property Listing Dataset</a:t>
            </a:r>
            <a:br>
              <a:rPr lang="en-US" sz="3600">
                <a:solidFill>
                  <a:schemeClr val="bg1"/>
                </a:solidFill>
              </a:rPr>
            </a:br>
            <a:endParaRPr lang="en-US" sz="36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68" y="4414180"/>
            <a:ext cx="4610501" cy="15945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endParaRPr lang="en-US" sz="2000" b="1">
              <a:solidFill>
                <a:schemeClr val="bg1"/>
              </a:solidFill>
              <a:ea typeface="Calibri"/>
              <a:cs typeface="Calibri"/>
            </a:endParaRPr>
          </a:p>
          <a:p>
            <a:pPr algn="l">
              <a:lnSpc>
                <a:spcPct val="90000"/>
              </a:lnSpc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D0F6A5-F002-ED0D-E707-BFCAAEB20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3769" r="33769"/>
          <a:stretch/>
        </p:blipFill>
        <p:spPr>
          <a:xfrm>
            <a:off x="5751621" y="10"/>
            <a:ext cx="3392379" cy="6857990"/>
          </a:xfrm>
          <a:custGeom>
            <a:avLst/>
            <a:gdLst/>
            <a:ahLst/>
            <a:cxnLst/>
            <a:rect l="l" t="t" r="r" b="b"/>
            <a:pathLst>
              <a:path w="4523171" h="6858000">
                <a:moveTo>
                  <a:pt x="328959" y="6564619"/>
                </a:moveTo>
                <a:lnTo>
                  <a:pt x="306480" y="6588624"/>
                </a:lnTo>
                <a:cubicBezTo>
                  <a:pt x="298003" y="6597577"/>
                  <a:pt x="291954" y="6611341"/>
                  <a:pt x="289858" y="6625223"/>
                </a:cubicBezTo>
                <a:lnTo>
                  <a:pt x="289858" y="6625224"/>
                </a:lnTo>
                <a:lnTo>
                  <a:pt x="289870" y="6645551"/>
                </a:lnTo>
                <a:lnTo>
                  <a:pt x="296953" y="6662539"/>
                </a:lnTo>
                <a:lnTo>
                  <a:pt x="296953" y="6662541"/>
                </a:lnTo>
                <a:lnTo>
                  <a:pt x="296954" y="6662543"/>
                </a:lnTo>
                <a:lnTo>
                  <a:pt x="311551" y="6702975"/>
                </a:lnTo>
                <a:lnTo>
                  <a:pt x="297715" y="6742551"/>
                </a:lnTo>
                <a:lnTo>
                  <a:pt x="297714" y="6742554"/>
                </a:lnTo>
                <a:lnTo>
                  <a:pt x="283011" y="6776799"/>
                </a:lnTo>
                <a:lnTo>
                  <a:pt x="278238" y="6812061"/>
                </a:lnTo>
                <a:lnTo>
                  <a:pt x="278237" y="6812062"/>
                </a:lnTo>
                <a:lnTo>
                  <a:pt x="278237" y="6812063"/>
                </a:lnTo>
                <a:lnTo>
                  <a:pt x="278238" y="6812061"/>
                </a:lnTo>
                <a:lnTo>
                  <a:pt x="297714" y="6742554"/>
                </a:lnTo>
                <a:lnTo>
                  <a:pt x="297715" y="6742552"/>
                </a:lnTo>
                <a:cubicBezTo>
                  <a:pt x="306003" y="6729218"/>
                  <a:pt x="311147" y="6716168"/>
                  <a:pt x="311551" y="6702976"/>
                </a:cubicBezTo>
                <a:lnTo>
                  <a:pt x="311551" y="6702975"/>
                </a:lnTo>
                <a:lnTo>
                  <a:pt x="308405" y="6683026"/>
                </a:lnTo>
                <a:lnTo>
                  <a:pt x="296954" y="6662543"/>
                </a:lnTo>
                <a:lnTo>
                  <a:pt x="296953" y="6662540"/>
                </a:lnTo>
                <a:lnTo>
                  <a:pt x="296953" y="6662539"/>
                </a:lnTo>
                <a:lnTo>
                  <a:pt x="289858" y="6625224"/>
                </a:lnTo>
                <a:lnTo>
                  <a:pt x="306480" y="6588625"/>
                </a:lnTo>
                <a:cubicBezTo>
                  <a:pt x="312576" y="6582146"/>
                  <a:pt x="318672" y="6575478"/>
                  <a:pt x="328959" y="6564620"/>
                </a:cubicBezTo>
                <a:close/>
                <a:moveTo>
                  <a:pt x="248638" y="6438980"/>
                </a:moveTo>
                <a:cubicBezTo>
                  <a:pt x="258140" y="6444076"/>
                  <a:pt x="265617" y="6451649"/>
                  <a:pt x="268569" y="6463840"/>
                </a:cubicBezTo>
                <a:lnTo>
                  <a:pt x="268572" y="6463848"/>
                </a:lnTo>
                <a:lnTo>
                  <a:pt x="279556" y="6508051"/>
                </a:lnTo>
                <a:lnTo>
                  <a:pt x="282367" y="6513011"/>
                </a:lnTo>
                <a:lnTo>
                  <a:pt x="284834" y="6521803"/>
                </a:lnTo>
                <a:lnTo>
                  <a:pt x="301172" y="6546194"/>
                </a:lnTo>
                <a:lnTo>
                  <a:pt x="301172" y="6546193"/>
                </a:lnTo>
                <a:lnTo>
                  <a:pt x="282367" y="6513011"/>
                </a:lnTo>
                <a:lnTo>
                  <a:pt x="268572" y="6463848"/>
                </a:lnTo>
                <a:lnTo>
                  <a:pt x="268569" y="6463839"/>
                </a:lnTo>
                <a:close/>
                <a:moveTo>
                  <a:pt x="166047" y="6392242"/>
                </a:moveTo>
                <a:lnTo>
                  <a:pt x="173364" y="6407332"/>
                </a:lnTo>
                <a:lnTo>
                  <a:pt x="173364" y="6407331"/>
                </a:lnTo>
                <a:close/>
                <a:moveTo>
                  <a:pt x="401733" y="4221390"/>
                </a:moveTo>
                <a:lnTo>
                  <a:pt x="396017" y="4253013"/>
                </a:lnTo>
                <a:cubicBezTo>
                  <a:pt x="383824" y="4277400"/>
                  <a:pt x="368204" y="4300069"/>
                  <a:pt x="356201" y="4324644"/>
                </a:cubicBezTo>
                <a:cubicBezTo>
                  <a:pt x="350487" y="4336456"/>
                  <a:pt x="347439" y="4350553"/>
                  <a:pt x="347247" y="4363889"/>
                </a:cubicBezTo>
                <a:lnTo>
                  <a:pt x="347247" y="4363890"/>
                </a:lnTo>
                <a:cubicBezTo>
                  <a:pt x="346295" y="4403325"/>
                  <a:pt x="346295" y="4442761"/>
                  <a:pt x="348009" y="4482004"/>
                </a:cubicBezTo>
                <a:cubicBezTo>
                  <a:pt x="350677" y="4546776"/>
                  <a:pt x="351249" y="4612500"/>
                  <a:pt x="408019" y="4659174"/>
                </a:cubicBezTo>
                <a:cubicBezTo>
                  <a:pt x="412591" y="4662986"/>
                  <a:pt x="415259" y="4671176"/>
                  <a:pt x="416021" y="4677655"/>
                </a:cubicBezTo>
                <a:cubicBezTo>
                  <a:pt x="419640" y="4707564"/>
                  <a:pt x="420022" y="4738235"/>
                  <a:pt x="425928" y="4767764"/>
                </a:cubicBezTo>
                <a:lnTo>
                  <a:pt x="427237" y="4800482"/>
                </a:lnTo>
                <a:lnTo>
                  <a:pt x="412401" y="4828915"/>
                </a:lnTo>
                <a:cubicBezTo>
                  <a:pt x="404115" y="4837702"/>
                  <a:pt x="397114" y="4847213"/>
                  <a:pt x="391971" y="4857316"/>
                </a:cubicBezTo>
                <a:lnTo>
                  <a:pt x="390221" y="4863341"/>
                </a:lnTo>
                <a:lnTo>
                  <a:pt x="387469" y="4867613"/>
                </a:lnTo>
                <a:lnTo>
                  <a:pt x="382691" y="4889274"/>
                </a:lnTo>
                <a:lnTo>
                  <a:pt x="382691" y="4889275"/>
                </a:lnTo>
                <a:cubicBezTo>
                  <a:pt x="382122" y="4896713"/>
                  <a:pt x="382634" y="4904357"/>
                  <a:pt x="384396" y="4912168"/>
                </a:cubicBezTo>
                <a:lnTo>
                  <a:pt x="385799" y="4933804"/>
                </a:lnTo>
                <a:lnTo>
                  <a:pt x="378247" y="4957452"/>
                </a:lnTo>
                <a:lnTo>
                  <a:pt x="360964" y="4987036"/>
                </a:lnTo>
                <a:cubicBezTo>
                  <a:pt x="349725" y="5003800"/>
                  <a:pt x="335627" y="5022851"/>
                  <a:pt x="334485" y="5041520"/>
                </a:cubicBezTo>
                <a:cubicBezTo>
                  <a:pt x="333557" y="5057380"/>
                  <a:pt x="327458" y="5072410"/>
                  <a:pt x="321371" y="5087422"/>
                </a:cubicBezTo>
                <a:lnTo>
                  <a:pt x="321364" y="5087449"/>
                </a:lnTo>
                <a:lnTo>
                  <a:pt x="315482" y="5102460"/>
                </a:lnTo>
                <a:lnTo>
                  <a:pt x="308338" y="5133219"/>
                </a:lnTo>
                <a:lnTo>
                  <a:pt x="308337" y="5133223"/>
                </a:lnTo>
                <a:lnTo>
                  <a:pt x="308337" y="5133224"/>
                </a:lnTo>
                <a:lnTo>
                  <a:pt x="315052" y="5166113"/>
                </a:lnTo>
                <a:lnTo>
                  <a:pt x="314362" y="5172089"/>
                </a:lnTo>
                <a:cubicBezTo>
                  <a:pt x="313481" y="5174399"/>
                  <a:pt x="312290" y="5176875"/>
                  <a:pt x="311814" y="5179066"/>
                </a:cubicBezTo>
                <a:lnTo>
                  <a:pt x="311814" y="5179067"/>
                </a:lnTo>
                <a:cubicBezTo>
                  <a:pt x="304574" y="5214121"/>
                  <a:pt x="311624" y="5247078"/>
                  <a:pt x="335437" y="5272796"/>
                </a:cubicBezTo>
                <a:lnTo>
                  <a:pt x="360397" y="5321350"/>
                </a:lnTo>
                <a:lnTo>
                  <a:pt x="364317" y="5355013"/>
                </a:lnTo>
                <a:lnTo>
                  <a:pt x="359440" y="5385383"/>
                </a:lnTo>
                <a:cubicBezTo>
                  <a:pt x="356201" y="5398720"/>
                  <a:pt x="353915" y="5412056"/>
                  <a:pt x="351249" y="5425581"/>
                </a:cubicBezTo>
                <a:cubicBezTo>
                  <a:pt x="347439" y="5443869"/>
                  <a:pt x="343437" y="5462350"/>
                  <a:pt x="339627" y="5480636"/>
                </a:cubicBezTo>
                <a:cubicBezTo>
                  <a:pt x="337722" y="5489496"/>
                  <a:pt x="335151" y="5498831"/>
                  <a:pt x="335103" y="5507666"/>
                </a:cubicBezTo>
                <a:lnTo>
                  <a:pt x="335103" y="5507667"/>
                </a:lnTo>
                <a:lnTo>
                  <a:pt x="337324" y="5520421"/>
                </a:lnTo>
                <a:lnTo>
                  <a:pt x="345722" y="5531691"/>
                </a:lnTo>
                <a:lnTo>
                  <a:pt x="345723" y="5531693"/>
                </a:lnTo>
                <a:lnTo>
                  <a:pt x="355869" y="5547577"/>
                </a:lnTo>
                <a:lnTo>
                  <a:pt x="346295" y="5562745"/>
                </a:lnTo>
                <a:cubicBezTo>
                  <a:pt x="303622" y="5600466"/>
                  <a:pt x="276951" y="5646188"/>
                  <a:pt x="275047" y="5704482"/>
                </a:cubicBezTo>
                <a:cubicBezTo>
                  <a:pt x="274665" y="5716484"/>
                  <a:pt x="271999" y="5728677"/>
                  <a:pt x="269141" y="5740487"/>
                </a:cubicBezTo>
                <a:cubicBezTo>
                  <a:pt x="267426" y="5747727"/>
                  <a:pt x="265520" y="5756492"/>
                  <a:pt x="260376" y="5760872"/>
                </a:cubicBezTo>
                <a:cubicBezTo>
                  <a:pt x="221133" y="5794973"/>
                  <a:pt x="193890" y="5837456"/>
                  <a:pt x="171981" y="5883750"/>
                </a:cubicBezTo>
                <a:lnTo>
                  <a:pt x="171979" y="5883755"/>
                </a:lnTo>
                <a:lnTo>
                  <a:pt x="160957" y="5909350"/>
                </a:lnTo>
                <a:lnTo>
                  <a:pt x="154076" y="5935945"/>
                </a:lnTo>
                <a:lnTo>
                  <a:pt x="154075" y="5935948"/>
                </a:lnTo>
                <a:lnTo>
                  <a:pt x="154075" y="5935949"/>
                </a:lnTo>
                <a:lnTo>
                  <a:pt x="154242" y="5964476"/>
                </a:lnTo>
                <a:lnTo>
                  <a:pt x="157695" y="5993289"/>
                </a:lnTo>
                <a:lnTo>
                  <a:pt x="157695" y="5993291"/>
                </a:lnTo>
                <a:cubicBezTo>
                  <a:pt x="158837" y="6004531"/>
                  <a:pt x="158647" y="6017485"/>
                  <a:pt x="164171" y="6026440"/>
                </a:cubicBezTo>
                <a:cubicBezTo>
                  <a:pt x="181508" y="6054825"/>
                  <a:pt x="200176" y="6082258"/>
                  <a:pt x="220371" y="6108738"/>
                </a:cubicBezTo>
                <a:lnTo>
                  <a:pt x="234064" y="6133314"/>
                </a:lnTo>
                <a:lnTo>
                  <a:pt x="218468" y="6155599"/>
                </a:lnTo>
                <a:lnTo>
                  <a:pt x="218465" y="6155601"/>
                </a:lnTo>
                <a:cubicBezTo>
                  <a:pt x="196176" y="6175796"/>
                  <a:pt x="184556" y="6200943"/>
                  <a:pt x="179794" y="6228755"/>
                </a:cubicBezTo>
                <a:cubicBezTo>
                  <a:pt x="172363" y="6272763"/>
                  <a:pt x="166077" y="6317150"/>
                  <a:pt x="162457" y="6361538"/>
                </a:cubicBezTo>
                <a:lnTo>
                  <a:pt x="162457" y="6361539"/>
                </a:lnTo>
                <a:lnTo>
                  <a:pt x="179794" y="6228756"/>
                </a:lnTo>
                <a:cubicBezTo>
                  <a:pt x="184556" y="6200944"/>
                  <a:pt x="196176" y="6175797"/>
                  <a:pt x="218465" y="6155602"/>
                </a:cubicBezTo>
                <a:lnTo>
                  <a:pt x="218468" y="6155599"/>
                </a:lnTo>
                <a:lnTo>
                  <a:pt x="230364" y="6143189"/>
                </a:lnTo>
                <a:lnTo>
                  <a:pt x="234064" y="6133314"/>
                </a:lnTo>
                <a:lnTo>
                  <a:pt x="234064" y="6133313"/>
                </a:lnTo>
                <a:cubicBezTo>
                  <a:pt x="233993" y="6126883"/>
                  <a:pt x="229039" y="6120073"/>
                  <a:pt x="220371" y="6108737"/>
                </a:cubicBezTo>
                <a:cubicBezTo>
                  <a:pt x="200176" y="6082257"/>
                  <a:pt x="181508" y="6054824"/>
                  <a:pt x="164171" y="6026439"/>
                </a:cubicBezTo>
                <a:cubicBezTo>
                  <a:pt x="158647" y="6017484"/>
                  <a:pt x="158837" y="6004530"/>
                  <a:pt x="157695" y="5993290"/>
                </a:cubicBezTo>
                <a:lnTo>
                  <a:pt x="157695" y="5993289"/>
                </a:lnTo>
                <a:lnTo>
                  <a:pt x="154075" y="5935949"/>
                </a:lnTo>
                <a:lnTo>
                  <a:pt x="154076" y="5935945"/>
                </a:lnTo>
                <a:lnTo>
                  <a:pt x="171979" y="5883755"/>
                </a:lnTo>
                <a:lnTo>
                  <a:pt x="171981" y="5883751"/>
                </a:lnTo>
                <a:cubicBezTo>
                  <a:pt x="193890" y="5837457"/>
                  <a:pt x="221133" y="5794974"/>
                  <a:pt x="260376" y="5760873"/>
                </a:cubicBezTo>
                <a:cubicBezTo>
                  <a:pt x="265520" y="5756493"/>
                  <a:pt x="267426" y="5747728"/>
                  <a:pt x="269141" y="5740488"/>
                </a:cubicBezTo>
                <a:cubicBezTo>
                  <a:pt x="271999" y="5728678"/>
                  <a:pt x="274665" y="5716485"/>
                  <a:pt x="275047" y="5704483"/>
                </a:cubicBezTo>
                <a:cubicBezTo>
                  <a:pt x="276951" y="5646189"/>
                  <a:pt x="303622" y="5600467"/>
                  <a:pt x="346295" y="5562746"/>
                </a:cubicBezTo>
                <a:cubicBezTo>
                  <a:pt x="352392" y="5557317"/>
                  <a:pt x="355774" y="5552507"/>
                  <a:pt x="355869" y="5547578"/>
                </a:cubicBezTo>
                <a:lnTo>
                  <a:pt x="355869" y="5547577"/>
                </a:lnTo>
                <a:cubicBezTo>
                  <a:pt x="355964" y="5542648"/>
                  <a:pt x="352773" y="5537599"/>
                  <a:pt x="345723" y="5531692"/>
                </a:cubicBezTo>
                <a:lnTo>
                  <a:pt x="345722" y="5531691"/>
                </a:lnTo>
                <a:lnTo>
                  <a:pt x="335103" y="5507667"/>
                </a:lnTo>
                <a:lnTo>
                  <a:pt x="339627" y="5480637"/>
                </a:lnTo>
                <a:cubicBezTo>
                  <a:pt x="343437" y="5462351"/>
                  <a:pt x="347439" y="5443870"/>
                  <a:pt x="351249" y="5425582"/>
                </a:cubicBezTo>
                <a:cubicBezTo>
                  <a:pt x="353915" y="5412057"/>
                  <a:pt x="356201" y="5398721"/>
                  <a:pt x="359440" y="5385384"/>
                </a:cubicBezTo>
                <a:cubicBezTo>
                  <a:pt x="361965" y="5375002"/>
                  <a:pt x="363668" y="5364882"/>
                  <a:pt x="364317" y="5355014"/>
                </a:cubicBezTo>
                <a:lnTo>
                  <a:pt x="364317" y="5355013"/>
                </a:lnTo>
                <a:lnTo>
                  <a:pt x="362870" y="5326162"/>
                </a:lnTo>
                <a:lnTo>
                  <a:pt x="360397" y="5321350"/>
                </a:lnTo>
                <a:lnTo>
                  <a:pt x="359341" y="5312287"/>
                </a:lnTo>
                <a:cubicBezTo>
                  <a:pt x="354789" y="5298594"/>
                  <a:pt x="347082" y="5285440"/>
                  <a:pt x="335437" y="5272795"/>
                </a:cubicBezTo>
                <a:cubicBezTo>
                  <a:pt x="323531" y="5259936"/>
                  <a:pt x="315815" y="5245268"/>
                  <a:pt x="311981" y="5229432"/>
                </a:cubicBezTo>
                <a:lnTo>
                  <a:pt x="311814" y="5179067"/>
                </a:lnTo>
                <a:lnTo>
                  <a:pt x="314362" y="5172090"/>
                </a:lnTo>
                <a:cubicBezTo>
                  <a:pt x="315243" y="5169780"/>
                  <a:pt x="315814" y="5167637"/>
                  <a:pt x="315052" y="5166113"/>
                </a:cubicBezTo>
                <a:lnTo>
                  <a:pt x="315052" y="5166112"/>
                </a:lnTo>
                <a:lnTo>
                  <a:pt x="308337" y="5133224"/>
                </a:lnTo>
                <a:lnTo>
                  <a:pt x="308338" y="5133219"/>
                </a:lnTo>
                <a:lnTo>
                  <a:pt x="321364" y="5087449"/>
                </a:lnTo>
                <a:lnTo>
                  <a:pt x="327270" y="5072375"/>
                </a:lnTo>
                <a:cubicBezTo>
                  <a:pt x="330949" y="5062299"/>
                  <a:pt x="333866" y="5052095"/>
                  <a:pt x="334485" y="5041521"/>
                </a:cubicBezTo>
                <a:cubicBezTo>
                  <a:pt x="335627" y="5022852"/>
                  <a:pt x="349725" y="5003801"/>
                  <a:pt x="360964" y="4987037"/>
                </a:cubicBezTo>
                <a:cubicBezTo>
                  <a:pt x="366751" y="4978392"/>
                  <a:pt x="372458" y="4970096"/>
                  <a:pt x="376969" y="4961455"/>
                </a:cubicBezTo>
                <a:lnTo>
                  <a:pt x="378247" y="4957452"/>
                </a:lnTo>
                <a:lnTo>
                  <a:pt x="381039" y="4952672"/>
                </a:lnTo>
                <a:lnTo>
                  <a:pt x="385799" y="4933804"/>
                </a:lnTo>
                <a:cubicBezTo>
                  <a:pt x="386468" y="4927121"/>
                  <a:pt x="386111" y="4919978"/>
                  <a:pt x="384396" y="4912167"/>
                </a:cubicBezTo>
                <a:lnTo>
                  <a:pt x="382691" y="4889274"/>
                </a:lnTo>
                <a:lnTo>
                  <a:pt x="390221" y="4863341"/>
                </a:lnTo>
                <a:lnTo>
                  <a:pt x="412401" y="4828916"/>
                </a:lnTo>
                <a:cubicBezTo>
                  <a:pt x="420784" y="4819963"/>
                  <a:pt x="425356" y="4810580"/>
                  <a:pt x="427237" y="4800483"/>
                </a:cubicBezTo>
                <a:lnTo>
                  <a:pt x="427237" y="4800482"/>
                </a:lnTo>
                <a:cubicBezTo>
                  <a:pt x="429119" y="4790385"/>
                  <a:pt x="428309" y="4779574"/>
                  <a:pt x="425928" y="4767763"/>
                </a:cubicBezTo>
                <a:cubicBezTo>
                  <a:pt x="420022" y="4738234"/>
                  <a:pt x="419640" y="4707563"/>
                  <a:pt x="416021" y="4677654"/>
                </a:cubicBezTo>
                <a:cubicBezTo>
                  <a:pt x="415259" y="4671175"/>
                  <a:pt x="412591" y="4662985"/>
                  <a:pt x="408019" y="4659173"/>
                </a:cubicBezTo>
                <a:cubicBezTo>
                  <a:pt x="351249" y="4612499"/>
                  <a:pt x="350677" y="4546775"/>
                  <a:pt x="348009" y="4482003"/>
                </a:cubicBezTo>
                <a:lnTo>
                  <a:pt x="347247" y="4363890"/>
                </a:lnTo>
                <a:lnTo>
                  <a:pt x="356201" y="4324645"/>
                </a:lnTo>
                <a:cubicBezTo>
                  <a:pt x="368204" y="4300070"/>
                  <a:pt x="383824" y="4277401"/>
                  <a:pt x="396017" y="4253014"/>
                </a:cubicBezTo>
                <a:cubicBezTo>
                  <a:pt x="400781" y="4243872"/>
                  <a:pt x="400971" y="4232060"/>
                  <a:pt x="401733" y="4221391"/>
                </a:cubicBezTo>
                <a:close/>
                <a:moveTo>
                  <a:pt x="332842" y="2836171"/>
                </a:moveTo>
                <a:lnTo>
                  <a:pt x="332842" y="2836172"/>
                </a:lnTo>
                <a:cubicBezTo>
                  <a:pt x="336914" y="2839982"/>
                  <a:pt x="340200" y="2844316"/>
                  <a:pt x="341533" y="2848793"/>
                </a:cubicBezTo>
                <a:lnTo>
                  <a:pt x="358166" y="2903545"/>
                </a:lnTo>
                <a:lnTo>
                  <a:pt x="366072" y="2947858"/>
                </a:lnTo>
                <a:lnTo>
                  <a:pt x="366072" y="2947862"/>
                </a:lnTo>
                <a:lnTo>
                  <a:pt x="362488" y="2982147"/>
                </a:lnTo>
                <a:cubicBezTo>
                  <a:pt x="354392" y="3014152"/>
                  <a:pt x="350582" y="3045776"/>
                  <a:pt x="350796" y="3077400"/>
                </a:cubicBezTo>
                <a:lnTo>
                  <a:pt x="350796" y="3077401"/>
                </a:lnTo>
                <a:cubicBezTo>
                  <a:pt x="351010" y="3109025"/>
                  <a:pt x="355249" y="3140649"/>
                  <a:pt x="363250" y="3172654"/>
                </a:cubicBezTo>
                <a:cubicBezTo>
                  <a:pt x="389159" y="3276480"/>
                  <a:pt x="416591" y="3380305"/>
                  <a:pt x="410877" y="3489467"/>
                </a:cubicBezTo>
                <a:cubicBezTo>
                  <a:pt x="409925" y="3507563"/>
                  <a:pt x="421546" y="3529090"/>
                  <a:pt x="432976" y="3544713"/>
                </a:cubicBezTo>
                <a:cubicBezTo>
                  <a:pt x="438406" y="3552190"/>
                  <a:pt x="442585" y="3557715"/>
                  <a:pt x="445520" y="3562320"/>
                </a:cubicBezTo>
                <a:lnTo>
                  <a:pt x="450598" y="3574407"/>
                </a:lnTo>
                <a:lnTo>
                  <a:pt x="448246" y="3587173"/>
                </a:lnTo>
                <a:cubicBezTo>
                  <a:pt x="446228" y="3592231"/>
                  <a:pt x="442978" y="3598434"/>
                  <a:pt x="438500" y="3606816"/>
                </a:cubicBezTo>
                <a:cubicBezTo>
                  <a:pt x="434118" y="3614818"/>
                  <a:pt x="431452" y="3624724"/>
                  <a:pt x="424974" y="3630631"/>
                </a:cubicBezTo>
                <a:cubicBezTo>
                  <a:pt x="408496" y="3645681"/>
                  <a:pt x="402257" y="3662493"/>
                  <a:pt x="400733" y="3680162"/>
                </a:cubicBezTo>
                <a:lnTo>
                  <a:pt x="400733" y="3680163"/>
                </a:lnTo>
                <a:lnTo>
                  <a:pt x="404781" y="3734837"/>
                </a:lnTo>
                <a:lnTo>
                  <a:pt x="404399" y="3754651"/>
                </a:lnTo>
                <a:cubicBezTo>
                  <a:pt x="398399" y="3767129"/>
                  <a:pt x="396447" y="3778654"/>
                  <a:pt x="398042" y="3789775"/>
                </a:cubicBezTo>
                <a:lnTo>
                  <a:pt x="398042" y="3789776"/>
                </a:lnTo>
                <a:cubicBezTo>
                  <a:pt x="399638" y="3800896"/>
                  <a:pt x="404781" y="3811613"/>
                  <a:pt x="412973" y="3822472"/>
                </a:cubicBezTo>
                <a:lnTo>
                  <a:pt x="427308" y="3852619"/>
                </a:lnTo>
                <a:lnTo>
                  <a:pt x="417926" y="3885336"/>
                </a:lnTo>
                <a:lnTo>
                  <a:pt x="417925" y="3885337"/>
                </a:lnTo>
                <a:cubicBezTo>
                  <a:pt x="398494" y="3910103"/>
                  <a:pt x="388302" y="3935726"/>
                  <a:pt x="386040" y="3962158"/>
                </a:cubicBezTo>
                <a:lnTo>
                  <a:pt x="386040" y="3962159"/>
                </a:lnTo>
                <a:lnTo>
                  <a:pt x="388431" y="4002409"/>
                </a:lnTo>
                <a:lnTo>
                  <a:pt x="401733" y="4043837"/>
                </a:lnTo>
                <a:lnTo>
                  <a:pt x="401733" y="4043839"/>
                </a:lnTo>
                <a:lnTo>
                  <a:pt x="416855" y="4103825"/>
                </a:lnTo>
                <a:lnTo>
                  <a:pt x="405544" y="4165381"/>
                </a:lnTo>
                <a:lnTo>
                  <a:pt x="405543" y="4165382"/>
                </a:lnTo>
                <a:cubicBezTo>
                  <a:pt x="402114" y="4173479"/>
                  <a:pt x="401543" y="4182766"/>
                  <a:pt x="401638" y="4192386"/>
                </a:cubicBezTo>
                <a:lnTo>
                  <a:pt x="401638" y="4192387"/>
                </a:lnTo>
                <a:lnTo>
                  <a:pt x="405543" y="4165383"/>
                </a:lnTo>
                <a:lnTo>
                  <a:pt x="405544" y="4165381"/>
                </a:lnTo>
                <a:lnTo>
                  <a:pt x="414887" y="4134255"/>
                </a:lnTo>
                <a:lnTo>
                  <a:pt x="416855" y="4103825"/>
                </a:lnTo>
                <a:lnTo>
                  <a:pt x="416855" y="4103824"/>
                </a:lnTo>
                <a:cubicBezTo>
                  <a:pt x="415879" y="4083701"/>
                  <a:pt x="410497" y="4063841"/>
                  <a:pt x="401733" y="4043838"/>
                </a:cubicBezTo>
                <a:lnTo>
                  <a:pt x="401733" y="4043837"/>
                </a:lnTo>
                <a:lnTo>
                  <a:pt x="386040" y="3962159"/>
                </a:lnTo>
                <a:lnTo>
                  <a:pt x="395544" y="3923124"/>
                </a:lnTo>
                <a:cubicBezTo>
                  <a:pt x="400804" y="3910318"/>
                  <a:pt x="408210" y="3897721"/>
                  <a:pt x="417925" y="3885338"/>
                </a:cubicBezTo>
                <a:lnTo>
                  <a:pt x="417926" y="3885336"/>
                </a:lnTo>
                <a:lnTo>
                  <a:pt x="426528" y="3868763"/>
                </a:lnTo>
                <a:lnTo>
                  <a:pt x="427308" y="3852619"/>
                </a:lnTo>
                <a:lnTo>
                  <a:pt x="427308" y="3852618"/>
                </a:lnTo>
                <a:cubicBezTo>
                  <a:pt x="425642" y="3842045"/>
                  <a:pt x="420022" y="3831901"/>
                  <a:pt x="412973" y="3822471"/>
                </a:cubicBezTo>
                <a:lnTo>
                  <a:pt x="398042" y="3789775"/>
                </a:lnTo>
                <a:lnTo>
                  <a:pt x="404399" y="3754652"/>
                </a:lnTo>
                <a:cubicBezTo>
                  <a:pt x="407067" y="3749125"/>
                  <a:pt x="405733" y="3741315"/>
                  <a:pt x="404781" y="3734837"/>
                </a:cubicBezTo>
                <a:lnTo>
                  <a:pt x="404781" y="3734836"/>
                </a:lnTo>
                <a:lnTo>
                  <a:pt x="400733" y="3680163"/>
                </a:lnTo>
                <a:lnTo>
                  <a:pt x="407246" y="3654415"/>
                </a:lnTo>
                <a:cubicBezTo>
                  <a:pt x="411056" y="3646122"/>
                  <a:pt x="416735" y="3638157"/>
                  <a:pt x="424974" y="3630632"/>
                </a:cubicBezTo>
                <a:cubicBezTo>
                  <a:pt x="431452" y="3624725"/>
                  <a:pt x="434118" y="3614819"/>
                  <a:pt x="438500" y="3606817"/>
                </a:cubicBezTo>
                <a:cubicBezTo>
                  <a:pt x="447455" y="3590053"/>
                  <a:pt x="451503" y="3582004"/>
                  <a:pt x="450598" y="3574408"/>
                </a:cubicBezTo>
                <a:lnTo>
                  <a:pt x="450598" y="3574407"/>
                </a:lnTo>
                <a:cubicBezTo>
                  <a:pt x="449693" y="3566810"/>
                  <a:pt x="443835" y="3559667"/>
                  <a:pt x="432976" y="3544712"/>
                </a:cubicBezTo>
                <a:cubicBezTo>
                  <a:pt x="421546" y="3529089"/>
                  <a:pt x="409925" y="3507562"/>
                  <a:pt x="410877" y="3489466"/>
                </a:cubicBezTo>
                <a:cubicBezTo>
                  <a:pt x="416591" y="3380304"/>
                  <a:pt x="389159" y="3276479"/>
                  <a:pt x="363250" y="3172653"/>
                </a:cubicBezTo>
                <a:lnTo>
                  <a:pt x="350796" y="3077401"/>
                </a:lnTo>
                <a:lnTo>
                  <a:pt x="362488" y="2982148"/>
                </a:lnTo>
                <a:cubicBezTo>
                  <a:pt x="365441" y="2970575"/>
                  <a:pt x="366442" y="2959156"/>
                  <a:pt x="366072" y="2947862"/>
                </a:cubicBezTo>
                <a:lnTo>
                  <a:pt x="366072" y="2947861"/>
                </a:lnTo>
                <a:lnTo>
                  <a:pt x="366072" y="2947858"/>
                </a:lnTo>
                <a:lnTo>
                  <a:pt x="361441" y="2914327"/>
                </a:lnTo>
                <a:lnTo>
                  <a:pt x="358166" y="2903545"/>
                </a:lnTo>
                <a:lnTo>
                  <a:pt x="357138" y="2897784"/>
                </a:lnTo>
                <a:cubicBezTo>
                  <a:pt x="352392" y="2881306"/>
                  <a:pt x="346534" y="2865009"/>
                  <a:pt x="341533" y="2848792"/>
                </a:cubicBezTo>
                <a:close/>
                <a:moveTo>
                  <a:pt x="296001" y="2745351"/>
                </a:moveTo>
                <a:lnTo>
                  <a:pt x="289670" y="2770757"/>
                </a:lnTo>
                <a:lnTo>
                  <a:pt x="290080" y="2778005"/>
                </a:lnTo>
                <a:lnTo>
                  <a:pt x="289301" y="2782304"/>
                </a:lnTo>
                <a:lnTo>
                  <a:pt x="290501" y="2785439"/>
                </a:lnTo>
                <a:lnTo>
                  <a:pt x="290929" y="2793022"/>
                </a:lnTo>
                <a:lnTo>
                  <a:pt x="300579" y="2811779"/>
                </a:lnTo>
                <a:lnTo>
                  <a:pt x="300582" y="2811786"/>
                </a:lnTo>
                <a:lnTo>
                  <a:pt x="300583" y="2811786"/>
                </a:lnTo>
                <a:lnTo>
                  <a:pt x="300579" y="2811779"/>
                </a:lnTo>
                <a:lnTo>
                  <a:pt x="290501" y="2785439"/>
                </a:lnTo>
                <a:lnTo>
                  <a:pt x="290080" y="2778005"/>
                </a:lnTo>
                <a:close/>
                <a:moveTo>
                  <a:pt x="817328" y="1508457"/>
                </a:moveTo>
                <a:lnTo>
                  <a:pt x="845421" y="1596212"/>
                </a:lnTo>
                <a:cubicBezTo>
                  <a:pt x="847898" y="1604977"/>
                  <a:pt x="846373" y="1615835"/>
                  <a:pt x="843517" y="1624979"/>
                </a:cubicBezTo>
                <a:cubicBezTo>
                  <a:pt x="833801" y="1656222"/>
                  <a:pt x="809415" y="1676035"/>
                  <a:pt x="786935" y="1697752"/>
                </a:cubicBezTo>
                <a:cubicBezTo>
                  <a:pt x="777029" y="1707278"/>
                  <a:pt x="769981" y="1720422"/>
                  <a:pt x="764267" y="1733187"/>
                </a:cubicBezTo>
                <a:cubicBezTo>
                  <a:pt x="749595" y="1766334"/>
                  <a:pt x="736452" y="1800245"/>
                  <a:pt x="722546" y="1833774"/>
                </a:cubicBezTo>
                <a:cubicBezTo>
                  <a:pt x="721212" y="1837012"/>
                  <a:pt x="717783" y="1839678"/>
                  <a:pt x="714925" y="1842157"/>
                </a:cubicBezTo>
                <a:cubicBezTo>
                  <a:pt x="684824" y="1866921"/>
                  <a:pt x="654535" y="1891496"/>
                  <a:pt x="624434" y="1916453"/>
                </a:cubicBezTo>
                <a:cubicBezTo>
                  <a:pt x="618720" y="1921215"/>
                  <a:pt x="614528" y="1928075"/>
                  <a:pt x="609004" y="1933218"/>
                </a:cubicBezTo>
                <a:cubicBezTo>
                  <a:pt x="601384" y="1940458"/>
                  <a:pt x="594143" y="1949602"/>
                  <a:pt x="584999" y="1953412"/>
                </a:cubicBezTo>
                <a:cubicBezTo>
                  <a:pt x="556234" y="1965223"/>
                  <a:pt x="543850" y="1987893"/>
                  <a:pt x="538516" y="2016468"/>
                </a:cubicBezTo>
                <a:cubicBezTo>
                  <a:pt x="533563" y="2042569"/>
                  <a:pt x="529371" y="2068668"/>
                  <a:pt x="523657" y="2094577"/>
                </a:cubicBezTo>
                <a:cubicBezTo>
                  <a:pt x="516799" y="2126200"/>
                  <a:pt x="509369" y="2157635"/>
                  <a:pt x="500986" y="2188878"/>
                </a:cubicBezTo>
                <a:cubicBezTo>
                  <a:pt x="497366" y="2202403"/>
                  <a:pt x="493176" y="2216691"/>
                  <a:pt x="485746" y="2228313"/>
                </a:cubicBezTo>
                <a:cubicBezTo>
                  <a:pt x="465171" y="2260889"/>
                  <a:pt x="451265" y="2295752"/>
                  <a:pt x="456789" y="2334043"/>
                </a:cubicBezTo>
                <a:cubicBezTo>
                  <a:pt x="461171" y="2364714"/>
                  <a:pt x="449931" y="2390433"/>
                  <a:pt x="432404" y="2409484"/>
                </a:cubicBezTo>
                <a:cubicBezTo>
                  <a:pt x="424451" y="2418153"/>
                  <a:pt x="418938" y="2426976"/>
                  <a:pt x="415304" y="2435912"/>
                </a:cubicBezTo>
                <a:lnTo>
                  <a:pt x="415304" y="2435912"/>
                </a:lnTo>
                <a:lnTo>
                  <a:pt x="415303" y="2435912"/>
                </a:lnTo>
                <a:lnTo>
                  <a:pt x="412309" y="2449831"/>
                </a:lnTo>
                <a:lnTo>
                  <a:pt x="409472" y="2463016"/>
                </a:lnTo>
                <a:lnTo>
                  <a:pt x="409472" y="2463017"/>
                </a:lnTo>
                <a:lnTo>
                  <a:pt x="411535" y="2490550"/>
                </a:lnTo>
                <a:lnTo>
                  <a:pt x="418115" y="2518262"/>
                </a:lnTo>
                <a:lnTo>
                  <a:pt x="418115" y="2518264"/>
                </a:lnTo>
                <a:lnTo>
                  <a:pt x="421759" y="2545006"/>
                </a:lnTo>
                <a:lnTo>
                  <a:pt x="417545" y="2571033"/>
                </a:lnTo>
                <a:cubicBezTo>
                  <a:pt x="405543" y="2612944"/>
                  <a:pt x="372966" y="2640949"/>
                  <a:pt x="344391" y="2668000"/>
                </a:cubicBezTo>
                <a:cubicBezTo>
                  <a:pt x="320006" y="2691053"/>
                  <a:pt x="306290" y="2716962"/>
                  <a:pt x="296001" y="2745347"/>
                </a:cubicBezTo>
                <a:lnTo>
                  <a:pt x="296001" y="2745348"/>
                </a:lnTo>
                <a:cubicBezTo>
                  <a:pt x="306290" y="2716963"/>
                  <a:pt x="320006" y="2691054"/>
                  <a:pt x="344391" y="2668001"/>
                </a:cubicBezTo>
                <a:cubicBezTo>
                  <a:pt x="372966" y="2640950"/>
                  <a:pt x="405543" y="2612945"/>
                  <a:pt x="417545" y="2571034"/>
                </a:cubicBezTo>
                <a:cubicBezTo>
                  <a:pt x="420117" y="2561985"/>
                  <a:pt x="421593" y="2553555"/>
                  <a:pt x="421760" y="2545006"/>
                </a:cubicBezTo>
                <a:lnTo>
                  <a:pt x="421759" y="2545006"/>
                </a:lnTo>
                <a:lnTo>
                  <a:pt x="421760" y="2545005"/>
                </a:lnTo>
                <a:cubicBezTo>
                  <a:pt x="421926" y="2536456"/>
                  <a:pt x="420783" y="2527789"/>
                  <a:pt x="418115" y="2518263"/>
                </a:cubicBezTo>
                <a:lnTo>
                  <a:pt x="418115" y="2518262"/>
                </a:lnTo>
                <a:lnTo>
                  <a:pt x="409472" y="2463017"/>
                </a:lnTo>
                <a:lnTo>
                  <a:pt x="412309" y="2449831"/>
                </a:lnTo>
                <a:lnTo>
                  <a:pt x="415304" y="2435912"/>
                </a:lnTo>
                <a:lnTo>
                  <a:pt x="432404" y="2409485"/>
                </a:lnTo>
                <a:cubicBezTo>
                  <a:pt x="449931" y="2390434"/>
                  <a:pt x="461171" y="2364715"/>
                  <a:pt x="456789" y="2334044"/>
                </a:cubicBezTo>
                <a:cubicBezTo>
                  <a:pt x="451265" y="2295753"/>
                  <a:pt x="465171" y="2260890"/>
                  <a:pt x="485746" y="2228314"/>
                </a:cubicBezTo>
                <a:cubicBezTo>
                  <a:pt x="493176" y="2216692"/>
                  <a:pt x="497366" y="2202404"/>
                  <a:pt x="500986" y="2188879"/>
                </a:cubicBezTo>
                <a:cubicBezTo>
                  <a:pt x="509369" y="2157636"/>
                  <a:pt x="516799" y="2126201"/>
                  <a:pt x="523657" y="2094578"/>
                </a:cubicBezTo>
                <a:cubicBezTo>
                  <a:pt x="529371" y="2068669"/>
                  <a:pt x="533563" y="2042570"/>
                  <a:pt x="538516" y="2016469"/>
                </a:cubicBezTo>
                <a:cubicBezTo>
                  <a:pt x="543850" y="1987894"/>
                  <a:pt x="556234" y="1965224"/>
                  <a:pt x="584999" y="1953413"/>
                </a:cubicBezTo>
                <a:cubicBezTo>
                  <a:pt x="594143" y="1949603"/>
                  <a:pt x="601384" y="1940459"/>
                  <a:pt x="609004" y="1933219"/>
                </a:cubicBezTo>
                <a:cubicBezTo>
                  <a:pt x="614528" y="1928076"/>
                  <a:pt x="618720" y="1921216"/>
                  <a:pt x="624434" y="1916454"/>
                </a:cubicBezTo>
                <a:cubicBezTo>
                  <a:pt x="654535" y="1891497"/>
                  <a:pt x="684824" y="1866922"/>
                  <a:pt x="714925" y="1842158"/>
                </a:cubicBezTo>
                <a:cubicBezTo>
                  <a:pt x="717783" y="1839679"/>
                  <a:pt x="721212" y="1837013"/>
                  <a:pt x="722546" y="1833775"/>
                </a:cubicBezTo>
                <a:cubicBezTo>
                  <a:pt x="736452" y="1800246"/>
                  <a:pt x="749596" y="1766335"/>
                  <a:pt x="764267" y="1733188"/>
                </a:cubicBezTo>
                <a:cubicBezTo>
                  <a:pt x="769981" y="1720423"/>
                  <a:pt x="777029" y="1707279"/>
                  <a:pt x="786936" y="1697753"/>
                </a:cubicBezTo>
                <a:cubicBezTo>
                  <a:pt x="809416" y="1676036"/>
                  <a:pt x="833801" y="1656223"/>
                  <a:pt x="843517" y="1624980"/>
                </a:cubicBezTo>
                <a:cubicBezTo>
                  <a:pt x="846374" y="1615836"/>
                  <a:pt x="847899" y="1604978"/>
                  <a:pt x="845422" y="1596213"/>
                </a:cubicBezTo>
                <a:close/>
                <a:moveTo>
                  <a:pt x="798723" y="1459072"/>
                </a:moveTo>
                <a:lnTo>
                  <a:pt x="807941" y="1481571"/>
                </a:lnTo>
                <a:lnTo>
                  <a:pt x="798724" y="1459073"/>
                </a:lnTo>
                <a:close/>
                <a:moveTo>
                  <a:pt x="779530" y="1268757"/>
                </a:moveTo>
                <a:lnTo>
                  <a:pt x="774363" y="1286068"/>
                </a:lnTo>
                <a:cubicBezTo>
                  <a:pt x="759789" y="1306929"/>
                  <a:pt x="753550" y="1328551"/>
                  <a:pt x="752025" y="1350626"/>
                </a:cubicBezTo>
                <a:lnTo>
                  <a:pt x="757620" y="1413839"/>
                </a:lnTo>
                <a:lnTo>
                  <a:pt x="752026" y="1350627"/>
                </a:lnTo>
                <a:cubicBezTo>
                  <a:pt x="753550" y="1328552"/>
                  <a:pt x="759790" y="1306929"/>
                  <a:pt x="774363" y="1286069"/>
                </a:cubicBezTo>
                <a:cubicBezTo>
                  <a:pt x="777506" y="1281688"/>
                  <a:pt x="779078" y="1275401"/>
                  <a:pt x="779530" y="1268757"/>
                </a:cubicBezTo>
                <a:close/>
                <a:moveTo>
                  <a:pt x="837801" y="773034"/>
                </a:moveTo>
                <a:lnTo>
                  <a:pt x="829801" y="854378"/>
                </a:lnTo>
                <a:cubicBezTo>
                  <a:pt x="827515" y="878955"/>
                  <a:pt x="826753" y="903721"/>
                  <a:pt x="798747" y="915342"/>
                </a:cubicBezTo>
                <a:cubicBezTo>
                  <a:pt x="794365" y="917058"/>
                  <a:pt x="791127" y="922772"/>
                  <a:pt x="788269" y="927154"/>
                </a:cubicBezTo>
                <a:cubicBezTo>
                  <a:pt x="744261" y="994784"/>
                  <a:pt x="745405" y="1030979"/>
                  <a:pt x="791889" y="1097086"/>
                </a:cubicBezTo>
                <a:cubicBezTo>
                  <a:pt x="796651" y="1103944"/>
                  <a:pt x="800081" y="1118612"/>
                  <a:pt x="796271" y="1123184"/>
                </a:cubicBezTo>
                <a:cubicBezTo>
                  <a:pt x="780459" y="1142616"/>
                  <a:pt x="773411" y="1162953"/>
                  <a:pt x="771553" y="1184028"/>
                </a:cubicBezTo>
                <a:cubicBezTo>
                  <a:pt x="773411" y="1162953"/>
                  <a:pt x="780460" y="1142617"/>
                  <a:pt x="796272" y="1123185"/>
                </a:cubicBezTo>
                <a:cubicBezTo>
                  <a:pt x="800082" y="1118613"/>
                  <a:pt x="796652" y="1103945"/>
                  <a:pt x="791890" y="1097087"/>
                </a:cubicBezTo>
                <a:cubicBezTo>
                  <a:pt x="745406" y="1030980"/>
                  <a:pt x="744262" y="994785"/>
                  <a:pt x="788270" y="927155"/>
                </a:cubicBezTo>
                <a:cubicBezTo>
                  <a:pt x="791128" y="922773"/>
                  <a:pt x="794366" y="917059"/>
                  <a:pt x="798748" y="915343"/>
                </a:cubicBezTo>
                <a:cubicBezTo>
                  <a:pt x="826753" y="903722"/>
                  <a:pt x="827515" y="878956"/>
                  <a:pt x="829801" y="854379"/>
                </a:cubicBezTo>
                <a:cubicBezTo>
                  <a:pt x="832277" y="827329"/>
                  <a:pt x="835515" y="800276"/>
                  <a:pt x="837801" y="773035"/>
                </a:cubicBezTo>
                <a:close/>
                <a:moveTo>
                  <a:pt x="782400" y="517850"/>
                </a:moveTo>
                <a:lnTo>
                  <a:pt x="791317" y="556046"/>
                </a:lnTo>
                <a:cubicBezTo>
                  <a:pt x="793413" y="564047"/>
                  <a:pt x="798937" y="572621"/>
                  <a:pt x="797795" y="580049"/>
                </a:cubicBezTo>
                <a:cubicBezTo>
                  <a:pt x="794461" y="601577"/>
                  <a:pt x="796890" y="622200"/>
                  <a:pt x="801176" y="642536"/>
                </a:cubicBezTo>
                <a:lnTo>
                  <a:pt x="813700" y="694927"/>
                </a:lnTo>
                <a:lnTo>
                  <a:pt x="801177" y="642537"/>
                </a:lnTo>
                <a:cubicBezTo>
                  <a:pt x="796891" y="622200"/>
                  <a:pt x="794462" y="601578"/>
                  <a:pt x="797796" y="580050"/>
                </a:cubicBezTo>
                <a:cubicBezTo>
                  <a:pt x="798938" y="572622"/>
                  <a:pt x="793414" y="564048"/>
                  <a:pt x="791318" y="556047"/>
                </a:cubicBezTo>
                <a:close/>
                <a:moveTo>
                  <a:pt x="783887" y="313532"/>
                </a:moveTo>
                <a:lnTo>
                  <a:pt x="786245" y="324057"/>
                </a:lnTo>
                <a:cubicBezTo>
                  <a:pt x="786031" y="328963"/>
                  <a:pt x="785126" y="334583"/>
                  <a:pt x="784459" y="338869"/>
                </a:cubicBezTo>
                <a:lnTo>
                  <a:pt x="784453" y="338902"/>
                </a:lnTo>
                <a:lnTo>
                  <a:pt x="778363" y="367327"/>
                </a:lnTo>
                <a:lnTo>
                  <a:pt x="774553" y="395639"/>
                </a:lnTo>
                <a:lnTo>
                  <a:pt x="784453" y="338902"/>
                </a:lnTo>
                <a:lnTo>
                  <a:pt x="784460" y="338870"/>
                </a:lnTo>
                <a:cubicBezTo>
                  <a:pt x="785794" y="330298"/>
                  <a:pt x="788080" y="316389"/>
                  <a:pt x="783888" y="313533"/>
                </a:cubicBezTo>
                <a:close/>
                <a:moveTo>
                  <a:pt x="761560" y="281567"/>
                </a:moveTo>
                <a:lnTo>
                  <a:pt x="766454" y="295414"/>
                </a:lnTo>
                <a:lnTo>
                  <a:pt x="766455" y="295414"/>
                </a:lnTo>
                <a:close/>
                <a:moveTo>
                  <a:pt x="774880" y="24485"/>
                </a:moveTo>
                <a:lnTo>
                  <a:pt x="777142" y="74128"/>
                </a:lnTo>
                <a:cubicBezTo>
                  <a:pt x="775758" y="100173"/>
                  <a:pt x="771253" y="125875"/>
                  <a:pt x="767023" y="151568"/>
                </a:cubicBezTo>
                <a:lnTo>
                  <a:pt x="766824" y="153387"/>
                </a:lnTo>
                <a:lnTo>
                  <a:pt x="763010" y="177270"/>
                </a:lnTo>
                <a:lnTo>
                  <a:pt x="758551" y="228943"/>
                </a:lnTo>
                <a:lnTo>
                  <a:pt x="766824" y="153387"/>
                </a:lnTo>
                <a:lnTo>
                  <a:pt x="771220" y="125860"/>
                </a:lnTo>
                <a:cubicBezTo>
                  <a:pt x="773910" y="108702"/>
                  <a:pt x="776220" y="91491"/>
                  <a:pt x="777143" y="74128"/>
                </a:cubicBezTo>
                <a:close/>
                <a:moveTo>
                  <a:pt x="313354" y="0"/>
                </a:moveTo>
                <a:lnTo>
                  <a:pt x="777461" y="0"/>
                </a:lnTo>
                <a:lnTo>
                  <a:pt x="774743" y="21485"/>
                </a:lnTo>
                <a:lnTo>
                  <a:pt x="777461" y="0"/>
                </a:lnTo>
                <a:lnTo>
                  <a:pt x="4523171" y="1"/>
                </a:lnTo>
                <a:lnTo>
                  <a:pt x="4523171" y="6858000"/>
                </a:lnTo>
                <a:lnTo>
                  <a:pt x="284400" y="6858000"/>
                </a:lnTo>
                <a:lnTo>
                  <a:pt x="112147" y="6858000"/>
                </a:lnTo>
                <a:lnTo>
                  <a:pt x="102447" y="6815515"/>
                </a:lnTo>
                <a:cubicBezTo>
                  <a:pt x="96923" y="6793034"/>
                  <a:pt x="87016" y="6771318"/>
                  <a:pt x="83396" y="6748457"/>
                </a:cubicBezTo>
                <a:cubicBezTo>
                  <a:pt x="74824" y="6694163"/>
                  <a:pt x="68728" y="6639487"/>
                  <a:pt x="61870" y="6584811"/>
                </a:cubicBezTo>
                <a:cubicBezTo>
                  <a:pt x="54821" y="6528423"/>
                  <a:pt x="47391" y="6472224"/>
                  <a:pt x="41105" y="6415832"/>
                </a:cubicBezTo>
                <a:cubicBezTo>
                  <a:pt x="37865" y="6384971"/>
                  <a:pt x="37295" y="6353918"/>
                  <a:pt x="34247" y="6323057"/>
                </a:cubicBezTo>
                <a:cubicBezTo>
                  <a:pt x="31579" y="6296004"/>
                  <a:pt x="26626" y="6269143"/>
                  <a:pt x="23386" y="6242092"/>
                </a:cubicBezTo>
                <a:cubicBezTo>
                  <a:pt x="20720" y="6218659"/>
                  <a:pt x="19196" y="6195036"/>
                  <a:pt x="16528" y="6171604"/>
                </a:cubicBezTo>
                <a:cubicBezTo>
                  <a:pt x="12148" y="6134074"/>
                  <a:pt x="7194" y="6096735"/>
                  <a:pt x="2622" y="6059396"/>
                </a:cubicBezTo>
                <a:lnTo>
                  <a:pt x="0" y="6041768"/>
                </a:lnTo>
                <a:lnTo>
                  <a:pt x="0" y="6000936"/>
                </a:lnTo>
                <a:lnTo>
                  <a:pt x="3670" y="5957594"/>
                </a:lnTo>
                <a:lnTo>
                  <a:pt x="0" y="5912510"/>
                </a:lnTo>
                <a:lnTo>
                  <a:pt x="0" y="5886400"/>
                </a:lnTo>
                <a:lnTo>
                  <a:pt x="1098" y="5864317"/>
                </a:lnTo>
                <a:cubicBezTo>
                  <a:pt x="7576" y="5839360"/>
                  <a:pt x="16720" y="5815168"/>
                  <a:pt x="24720" y="5790591"/>
                </a:cubicBezTo>
                <a:cubicBezTo>
                  <a:pt x="25672" y="5787923"/>
                  <a:pt x="25864" y="5784685"/>
                  <a:pt x="26434" y="5781829"/>
                </a:cubicBezTo>
                <a:cubicBezTo>
                  <a:pt x="29675" y="5765634"/>
                  <a:pt x="32913" y="5749633"/>
                  <a:pt x="35771" y="5733439"/>
                </a:cubicBezTo>
                <a:cubicBezTo>
                  <a:pt x="37295" y="5724677"/>
                  <a:pt x="37485" y="5715722"/>
                  <a:pt x="38819" y="5706958"/>
                </a:cubicBezTo>
                <a:cubicBezTo>
                  <a:pt x="44153" y="5673049"/>
                  <a:pt x="35199" y="5635710"/>
                  <a:pt x="58250" y="5606371"/>
                </a:cubicBezTo>
                <a:cubicBezTo>
                  <a:pt x="73110" y="5587320"/>
                  <a:pt x="69680" y="5568841"/>
                  <a:pt x="67394" y="5548459"/>
                </a:cubicBezTo>
                <a:cubicBezTo>
                  <a:pt x="65680" y="5533026"/>
                  <a:pt x="66252" y="5517214"/>
                  <a:pt x="66060" y="5501593"/>
                </a:cubicBezTo>
                <a:cubicBezTo>
                  <a:pt x="65490" y="5474160"/>
                  <a:pt x="65298" y="5446727"/>
                  <a:pt x="64346" y="5419294"/>
                </a:cubicBezTo>
                <a:cubicBezTo>
                  <a:pt x="63966" y="5410530"/>
                  <a:pt x="59202" y="5401578"/>
                  <a:pt x="59964" y="5393004"/>
                </a:cubicBezTo>
                <a:cubicBezTo>
                  <a:pt x="63584" y="5353378"/>
                  <a:pt x="69300" y="5313753"/>
                  <a:pt x="72538" y="5274128"/>
                </a:cubicBezTo>
                <a:cubicBezTo>
                  <a:pt x="74442" y="5251649"/>
                  <a:pt x="70824" y="5228596"/>
                  <a:pt x="73490" y="5206307"/>
                </a:cubicBezTo>
                <a:cubicBezTo>
                  <a:pt x="76538" y="5180590"/>
                  <a:pt x="84348" y="5155444"/>
                  <a:pt x="89113" y="5129915"/>
                </a:cubicBezTo>
                <a:cubicBezTo>
                  <a:pt x="90445" y="5122866"/>
                  <a:pt x="88731" y="5115056"/>
                  <a:pt x="88351" y="5107626"/>
                </a:cubicBezTo>
                <a:cubicBezTo>
                  <a:pt x="87968" y="5099244"/>
                  <a:pt x="87206" y="5091051"/>
                  <a:pt x="87016" y="5082669"/>
                </a:cubicBezTo>
                <a:cubicBezTo>
                  <a:pt x="86634" y="5057140"/>
                  <a:pt x="87206" y="5031613"/>
                  <a:pt x="85872" y="5006085"/>
                </a:cubicBezTo>
                <a:cubicBezTo>
                  <a:pt x="85110" y="4990464"/>
                  <a:pt x="77300" y="4974081"/>
                  <a:pt x="80158" y="4959601"/>
                </a:cubicBezTo>
                <a:cubicBezTo>
                  <a:pt x="85682" y="4930074"/>
                  <a:pt x="73300" y="4900545"/>
                  <a:pt x="83586" y="4871018"/>
                </a:cubicBezTo>
                <a:cubicBezTo>
                  <a:pt x="86634" y="4861872"/>
                  <a:pt x="79014" y="4849299"/>
                  <a:pt x="78634" y="4838249"/>
                </a:cubicBezTo>
                <a:cubicBezTo>
                  <a:pt x="77682" y="4810626"/>
                  <a:pt x="77872" y="4783003"/>
                  <a:pt x="78062" y="4755380"/>
                </a:cubicBezTo>
                <a:cubicBezTo>
                  <a:pt x="78252" y="4730613"/>
                  <a:pt x="75586" y="4704894"/>
                  <a:pt x="80920" y="4681082"/>
                </a:cubicBezTo>
                <a:cubicBezTo>
                  <a:pt x="86634" y="4656125"/>
                  <a:pt x="85872" y="4633646"/>
                  <a:pt x="79396" y="4609451"/>
                </a:cubicBezTo>
                <a:cubicBezTo>
                  <a:pt x="75014" y="4592877"/>
                  <a:pt x="74442" y="4575350"/>
                  <a:pt x="73110" y="4558206"/>
                </a:cubicBezTo>
                <a:cubicBezTo>
                  <a:pt x="71586" y="4539727"/>
                  <a:pt x="75586" y="4519342"/>
                  <a:pt x="69300" y="4502578"/>
                </a:cubicBezTo>
                <a:cubicBezTo>
                  <a:pt x="50629" y="4452664"/>
                  <a:pt x="46629" y="4401418"/>
                  <a:pt x="46629" y="4349221"/>
                </a:cubicBezTo>
                <a:cubicBezTo>
                  <a:pt x="46629" y="4339694"/>
                  <a:pt x="49295" y="4329978"/>
                  <a:pt x="52153" y="4320836"/>
                </a:cubicBezTo>
                <a:cubicBezTo>
                  <a:pt x="69300" y="4267492"/>
                  <a:pt x="67776" y="4213960"/>
                  <a:pt x="57297" y="4159666"/>
                </a:cubicBezTo>
                <a:cubicBezTo>
                  <a:pt x="55011" y="4148426"/>
                  <a:pt x="54629" y="4135853"/>
                  <a:pt x="56915" y="4124613"/>
                </a:cubicBezTo>
                <a:cubicBezTo>
                  <a:pt x="63584" y="4092988"/>
                  <a:pt x="74634" y="4062317"/>
                  <a:pt x="79396" y="4030502"/>
                </a:cubicBezTo>
                <a:cubicBezTo>
                  <a:pt x="87206" y="3977924"/>
                  <a:pt x="60918" y="3932393"/>
                  <a:pt x="43771" y="3885337"/>
                </a:cubicBezTo>
                <a:cubicBezTo>
                  <a:pt x="31627" y="3851760"/>
                  <a:pt x="8016" y="3821934"/>
                  <a:pt x="426" y="3786776"/>
                </a:cubicBezTo>
                <a:lnTo>
                  <a:pt x="0" y="3773896"/>
                </a:lnTo>
                <a:lnTo>
                  <a:pt x="0" y="3393881"/>
                </a:lnTo>
                <a:lnTo>
                  <a:pt x="11838" y="3359515"/>
                </a:lnTo>
                <a:cubicBezTo>
                  <a:pt x="14434" y="3346204"/>
                  <a:pt x="14910" y="3332773"/>
                  <a:pt x="12910" y="3318770"/>
                </a:cubicBezTo>
                <a:cubicBezTo>
                  <a:pt x="12243" y="3314103"/>
                  <a:pt x="9909" y="3308769"/>
                  <a:pt x="6718" y="3304078"/>
                </a:cubicBezTo>
                <a:lnTo>
                  <a:pt x="0" y="3297656"/>
                </a:lnTo>
                <a:lnTo>
                  <a:pt x="0" y="3207866"/>
                </a:lnTo>
                <a:lnTo>
                  <a:pt x="15553" y="3186770"/>
                </a:lnTo>
                <a:cubicBezTo>
                  <a:pt x="28483" y="3162328"/>
                  <a:pt x="30484" y="3134646"/>
                  <a:pt x="36341" y="3107499"/>
                </a:cubicBezTo>
                <a:cubicBezTo>
                  <a:pt x="41105" y="3085402"/>
                  <a:pt x="41295" y="3064826"/>
                  <a:pt x="38057" y="3042727"/>
                </a:cubicBezTo>
                <a:cubicBezTo>
                  <a:pt x="30817" y="2994721"/>
                  <a:pt x="41105" y="2948046"/>
                  <a:pt x="54249" y="2901942"/>
                </a:cubicBezTo>
                <a:cubicBezTo>
                  <a:pt x="63012" y="2871461"/>
                  <a:pt x="68346" y="2840218"/>
                  <a:pt x="77300" y="2809929"/>
                </a:cubicBezTo>
                <a:cubicBezTo>
                  <a:pt x="84158" y="2787258"/>
                  <a:pt x="92351" y="2764589"/>
                  <a:pt x="103399" y="2743825"/>
                </a:cubicBezTo>
                <a:cubicBezTo>
                  <a:pt x="119594" y="2713722"/>
                  <a:pt x="143978" y="2687435"/>
                  <a:pt x="137500" y="2649142"/>
                </a:cubicBezTo>
                <a:cubicBezTo>
                  <a:pt x="131786" y="2615420"/>
                  <a:pt x="143786" y="2584941"/>
                  <a:pt x="155217" y="2554078"/>
                </a:cubicBezTo>
                <a:cubicBezTo>
                  <a:pt x="163599" y="2531408"/>
                  <a:pt x="172173" y="2508741"/>
                  <a:pt x="177507" y="2485306"/>
                </a:cubicBezTo>
                <a:cubicBezTo>
                  <a:pt x="183794" y="2457491"/>
                  <a:pt x="181126" y="2426058"/>
                  <a:pt x="192748" y="2401291"/>
                </a:cubicBezTo>
                <a:cubicBezTo>
                  <a:pt x="204940" y="2375382"/>
                  <a:pt x="196748" y="2353858"/>
                  <a:pt x="193318" y="2330805"/>
                </a:cubicBezTo>
                <a:cubicBezTo>
                  <a:pt x="187984" y="2294038"/>
                  <a:pt x="178077" y="2257458"/>
                  <a:pt x="190652" y="2220311"/>
                </a:cubicBezTo>
                <a:cubicBezTo>
                  <a:pt x="205892" y="2175162"/>
                  <a:pt x="222275" y="2130392"/>
                  <a:pt x="236753" y="2085053"/>
                </a:cubicBezTo>
                <a:cubicBezTo>
                  <a:pt x="242280" y="2067524"/>
                  <a:pt x="244566" y="2048667"/>
                  <a:pt x="247042" y="2030377"/>
                </a:cubicBezTo>
                <a:cubicBezTo>
                  <a:pt x="249138" y="2013042"/>
                  <a:pt x="243804" y="1992278"/>
                  <a:pt x="251804" y="1978939"/>
                </a:cubicBezTo>
                <a:cubicBezTo>
                  <a:pt x="272379" y="1944648"/>
                  <a:pt x="282475" y="1909407"/>
                  <a:pt x="282475" y="1869779"/>
                </a:cubicBezTo>
                <a:cubicBezTo>
                  <a:pt x="282475" y="1854919"/>
                  <a:pt x="291049" y="1840440"/>
                  <a:pt x="292573" y="1825392"/>
                </a:cubicBezTo>
                <a:cubicBezTo>
                  <a:pt x="294477" y="1804815"/>
                  <a:pt x="299622" y="1781193"/>
                  <a:pt x="292381" y="1763286"/>
                </a:cubicBezTo>
                <a:cubicBezTo>
                  <a:pt x="275237" y="1721184"/>
                  <a:pt x="289525" y="1687085"/>
                  <a:pt x="306480" y="1650316"/>
                </a:cubicBezTo>
                <a:cubicBezTo>
                  <a:pt x="323244" y="1614119"/>
                  <a:pt x="336579" y="1576018"/>
                  <a:pt x="347629" y="1537536"/>
                </a:cubicBezTo>
                <a:cubicBezTo>
                  <a:pt x="351629" y="1523058"/>
                  <a:pt x="344961" y="1505723"/>
                  <a:pt x="343629" y="1489719"/>
                </a:cubicBezTo>
                <a:cubicBezTo>
                  <a:pt x="343247" y="1484003"/>
                  <a:pt x="342675" y="1477716"/>
                  <a:pt x="344581" y="1472574"/>
                </a:cubicBezTo>
                <a:cubicBezTo>
                  <a:pt x="362870" y="1422853"/>
                  <a:pt x="376776" y="1372367"/>
                  <a:pt x="367252" y="1318455"/>
                </a:cubicBezTo>
                <a:cubicBezTo>
                  <a:pt x="366298" y="1313503"/>
                  <a:pt x="368394" y="1307977"/>
                  <a:pt x="369728" y="1303023"/>
                </a:cubicBezTo>
                <a:cubicBezTo>
                  <a:pt x="376586" y="1278828"/>
                  <a:pt x="387444" y="1255205"/>
                  <a:pt x="389921" y="1230632"/>
                </a:cubicBezTo>
                <a:cubicBezTo>
                  <a:pt x="396017" y="1170050"/>
                  <a:pt x="398495" y="1109090"/>
                  <a:pt x="402495" y="1048124"/>
                </a:cubicBezTo>
                <a:cubicBezTo>
                  <a:pt x="402685" y="1044314"/>
                  <a:pt x="402685" y="1040314"/>
                  <a:pt x="404019" y="1036886"/>
                </a:cubicBezTo>
                <a:cubicBezTo>
                  <a:pt x="412211" y="1014405"/>
                  <a:pt x="409543" y="994784"/>
                  <a:pt x="393923" y="975732"/>
                </a:cubicBezTo>
                <a:cubicBezTo>
                  <a:pt x="387064" y="967349"/>
                  <a:pt x="383444" y="955919"/>
                  <a:pt x="379634" y="945443"/>
                </a:cubicBezTo>
                <a:cubicBezTo>
                  <a:pt x="373918" y="930010"/>
                  <a:pt x="368394" y="914199"/>
                  <a:pt x="364774" y="898197"/>
                </a:cubicBezTo>
                <a:cubicBezTo>
                  <a:pt x="361346" y="882383"/>
                  <a:pt x="356583" y="865429"/>
                  <a:pt x="359250" y="850188"/>
                </a:cubicBezTo>
                <a:cubicBezTo>
                  <a:pt x="364012" y="822755"/>
                  <a:pt x="374680" y="796654"/>
                  <a:pt x="381730" y="769604"/>
                </a:cubicBezTo>
                <a:cubicBezTo>
                  <a:pt x="384206" y="760269"/>
                  <a:pt x="383824" y="749981"/>
                  <a:pt x="384016" y="740267"/>
                </a:cubicBezTo>
                <a:cubicBezTo>
                  <a:pt x="384586" y="717976"/>
                  <a:pt x="379062" y="695115"/>
                  <a:pt x="394875" y="674922"/>
                </a:cubicBezTo>
                <a:cubicBezTo>
                  <a:pt x="409733" y="656254"/>
                  <a:pt x="405353" y="637391"/>
                  <a:pt x="394113" y="617771"/>
                </a:cubicBezTo>
                <a:cubicBezTo>
                  <a:pt x="386110" y="603672"/>
                  <a:pt x="379824" y="587671"/>
                  <a:pt x="376776" y="571859"/>
                </a:cubicBezTo>
                <a:cubicBezTo>
                  <a:pt x="372586" y="550140"/>
                  <a:pt x="370870" y="528614"/>
                  <a:pt x="373348" y="505181"/>
                </a:cubicBezTo>
                <a:cubicBezTo>
                  <a:pt x="375062" y="488606"/>
                  <a:pt x="375824" y="475080"/>
                  <a:pt x="385920" y="462125"/>
                </a:cubicBezTo>
                <a:cubicBezTo>
                  <a:pt x="387444" y="460031"/>
                  <a:pt x="387826" y="456221"/>
                  <a:pt x="387634" y="453363"/>
                </a:cubicBezTo>
                <a:cubicBezTo>
                  <a:pt x="384396" y="415834"/>
                  <a:pt x="386110" y="378685"/>
                  <a:pt x="388399" y="340773"/>
                </a:cubicBezTo>
                <a:cubicBezTo>
                  <a:pt x="391445" y="292578"/>
                  <a:pt x="382492" y="241900"/>
                  <a:pt x="350487" y="200181"/>
                </a:cubicBezTo>
                <a:cubicBezTo>
                  <a:pt x="345723" y="194084"/>
                  <a:pt x="343629" y="184940"/>
                  <a:pt x="342485" y="176938"/>
                </a:cubicBezTo>
                <a:cubicBezTo>
                  <a:pt x="337533" y="139218"/>
                  <a:pt x="334103" y="101307"/>
                  <a:pt x="328579" y="63586"/>
                </a:cubicBezTo>
                <a:cubicBezTo>
                  <a:pt x="325530" y="43011"/>
                  <a:pt x="322862" y="21485"/>
                  <a:pt x="314480" y="2816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64DEED3-BC52-4F15-8426-D33275CB0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15000" y="-1"/>
            <a:ext cx="656037" cy="6858001"/>
            <a:chOff x="7620000" y="-1"/>
            <a:chExt cx="874716" cy="685800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37D94AD-9CD7-4F7F-B13A-399B37840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6D3FDC-6FDD-4615-B246-1FC651E95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0F8FB86-3C79-A0BA-86D5-031B2BD4E5D1}"/>
              </a:ext>
            </a:extLst>
          </p:cNvPr>
          <p:cNvSpPr txBox="1"/>
          <p:nvPr/>
        </p:nvSpPr>
        <p:spPr>
          <a:xfrm>
            <a:off x="5751621" y="6858000"/>
            <a:ext cx="33923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www.flickr.com/photos/gbaku/763331239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sa/3.0/"/>
              </a:rPr>
              <a:t>CC BY-SA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149111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DAC6D-A5AF-422E-0E07-AB6FCC302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1133499"/>
          </a:xfrm>
        </p:spPr>
        <p:txBody>
          <a:bodyPr>
            <a:normAutofit/>
          </a:bodyPr>
          <a:lstStyle/>
          <a:p>
            <a:r>
              <a:rPr lang="en-US" sz="4500">
                <a:ea typeface="Calibri"/>
                <a:cs typeface="Calibri"/>
              </a:rPr>
              <a:t>Results</a:t>
            </a:r>
            <a:endParaRPr lang="en-US" sz="45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3ED6A6-B6C6-3179-23BD-4DAFAB8C57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591085"/>
              </p:ext>
            </p:extLst>
          </p:nvPr>
        </p:nvGraphicFramePr>
        <p:xfrm>
          <a:off x="628650" y="1500554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4659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9FCA9-7CB1-9828-3202-4E96B6E73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3938487" cy="1807305"/>
          </a:xfrm>
        </p:spPr>
        <p:txBody>
          <a:bodyPr>
            <a:normAutofit/>
          </a:bodyPr>
          <a:lstStyle/>
          <a:p>
            <a:r>
              <a:rPr lang="en-US">
                <a:ea typeface="Calibri"/>
                <a:cs typeface="Calibri"/>
              </a:rPr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E7DA6-F47A-1955-EE41-05052187D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47144"/>
            <a:ext cx="3464715" cy="442981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>
                <a:ea typeface="+mn-lt"/>
                <a:cs typeface="+mn-lt"/>
              </a:rPr>
              <a:t>The analysis revealed that </a:t>
            </a:r>
            <a:r>
              <a:rPr lang="en-US" sz="1600" err="1">
                <a:ea typeface="+mn-lt"/>
                <a:cs typeface="+mn-lt"/>
              </a:rPr>
              <a:t>XGBoostRegressor</a:t>
            </a:r>
            <a:r>
              <a:rPr lang="en-US" sz="1600">
                <a:ea typeface="+mn-lt"/>
                <a:cs typeface="+mn-lt"/>
              </a:rPr>
              <a:t> outperformed other models, particularly in handling non-linear relationships in the </a:t>
            </a:r>
            <a:r>
              <a:rPr lang="en-US" sz="1600" err="1">
                <a:ea typeface="+mn-lt"/>
                <a:cs typeface="+mn-lt"/>
              </a:rPr>
              <a:t>Quikr</a:t>
            </a:r>
            <a:r>
              <a:rPr lang="en-US" sz="1600">
                <a:ea typeface="+mn-lt"/>
                <a:cs typeface="+mn-lt"/>
              </a:rPr>
              <a:t> and Kings County datasets. </a:t>
            </a:r>
          </a:p>
          <a:p>
            <a:pPr>
              <a:lnSpc>
                <a:spcPct val="90000"/>
              </a:lnSpc>
            </a:pPr>
            <a:r>
              <a:rPr lang="en-US" sz="1600">
                <a:ea typeface="+mn-lt"/>
                <a:cs typeface="+mn-lt"/>
              </a:rPr>
              <a:t>Decision Trees demonstrated robust performance on the Melbourne dataset, emphasizing their suitability for region-specific modeling.</a:t>
            </a:r>
          </a:p>
          <a:p>
            <a:pPr>
              <a:lnSpc>
                <a:spcPct val="90000"/>
              </a:lnSpc>
            </a:pPr>
            <a:r>
              <a:rPr lang="en-US" sz="1600">
                <a:ea typeface="+mn-lt"/>
                <a:cs typeface="+mn-lt"/>
              </a:rPr>
              <a:t> Key features like built-up area, property location, and price exhibited significant influence across datasets. </a:t>
            </a:r>
          </a:p>
          <a:p>
            <a:pPr>
              <a:lnSpc>
                <a:spcPct val="90000"/>
              </a:lnSpc>
            </a:pPr>
            <a:r>
              <a:rPr lang="en-US" sz="1600">
                <a:ea typeface="+mn-lt"/>
                <a:cs typeface="+mn-lt"/>
              </a:rPr>
              <a:t>Data preprocessing techniques, including normalization, encoding, and outlier handling, significantly enhanced the metrics of the models.</a:t>
            </a:r>
            <a:endParaRPr lang="en-US" sz="1600"/>
          </a:p>
          <a:p>
            <a:pPr marL="0" indent="0">
              <a:lnSpc>
                <a:spcPct val="90000"/>
              </a:lnSpc>
              <a:buNone/>
            </a:pPr>
            <a:endParaRPr lang="en-US" sz="1400">
              <a:ea typeface="Calibri"/>
              <a:cs typeface="Calibr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41F766A-18B1-4089-9081-9A1677013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673" r="27310"/>
          <a:stretch/>
        </p:blipFill>
        <p:spPr>
          <a:xfrm>
            <a:off x="4671911" y="1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79879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EAF20-096F-F5AB-3919-C204D8116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5" y="688220"/>
            <a:ext cx="3985902" cy="1206340"/>
          </a:xfrm>
        </p:spPr>
        <p:txBody>
          <a:bodyPr>
            <a:normAutofit/>
          </a:bodyPr>
          <a:lstStyle/>
          <a:p>
            <a:r>
              <a:rPr lang="en-US">
                <a:ea typeface="Calibri"/>
                <a:cs typeface="Calibri"/>
              </a:rPr>
              <a:t>   </a:t>
            </a:r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02" y="1"/>
            <a:ext cx="4461745" cy="4791074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02" y="1"/>
            <a:ext cx="3951851" cy="4241205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344AE7A-3667-47F6-B313-BEDACE7CB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22536" cy="4639031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9" name="Graphic 18" descr="Smiling Face with No Fill">
            <a:extLst>
              <a:ext uri="{FF2B5EF4-FFF2-40B4-BE49-F238E27FC236}">
                <a16:creationId xmlns:a16="http://schemas.microsoft.com/office/drawing/2014/main" id="{B32FE226-0EF3-E4C1-0B78-61C6BDB81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051" y="440926"/>
            <a:ext cx="3263900" cy="32639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7D8F3-59D5-6B04-750C-F0FCB2484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2827" y="3515946"/>
            <a:ext cx="4683330" cy="15418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8000">
                <a:ea typeface="Calibri"/>
                <a:cs typeface="Calibri"/>
              </a:rPr>
              <a:t>Thank you</a:t>
            </a:r>
          </a:p>
          <a:p>
            <a:pPr marL="0" indent="0">
              <a:buNone/>
            </a:pPr>
            <a:endParaRPr lang="en-US" sz="135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2282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BCB427-9DCA-38DB-B709-1D814FC87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21E1F-A704-C234-4F72-8DA697E23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437" y="88451"/>
            <a:ext cx="3326040" cy="171625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Data Collection and Semi-Structured Data Storage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3493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2F1A95-E1F2-4D15-508A-979CA17CFE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31" r="2387" b="-3"/>
          <a:stretch/>
        </p:blipFill>
        <p:spPr>
          <a:xfrm>
            <a:off x="209357" y="299508"/>
            <a:ext cx="3916219" cy="3010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31466-08F1-DD75-4685-9DCBC63BDD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2192" b="3"/>
          <a:stretch/>
        </p:blipFill>
        <p:spPr>
          <a:xfrm>
            <a:off x="209357" y="3548095"/>
            <a:ext cx="3916219" cy="30103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777FC-7376-9583-D8C8-8606BC664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436" y="1804706"/>
            <a:ext cx="3326041" cy="3944479"/>
          </a:xfrm>
        </p:spPr>
        <p:txBody>
          <a:bodyPr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IN" sz="140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b="1">
                <a:solidFill>
                  <a:schemeClr val="tx1">
                    <a:alpha val="80000"/>
                  </a:schemeClr>
                </a:solidFill>
              </a:rPr>
              <a:t>Data Source:</a:t>
            </a:r>
            <a:r>
              <a:rPr lang="en-US" sz="1400">
                <a:solidFill>
                  <a:schemeClr val="tx1">
                    <a:alpha val="80000"/>
                  </a:schemeClr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chemeClr val="tx1">
                    <a:alpha val="80000"/>
                  </a:schemeClr>
                </a:solidFill>
              </a:rPr>
              <a:t>Scraped from Quicker Property Listing (Bangalore section)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b="1">
                <a:solidFill>
                  <a:schemeClr val="tx1">
                    <a:alpha val="80000"/>
                  </a:schemeClr>
                </a:solidFill>
              </a:rPr>
              <a:t>Tools Used: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chemeClr val="tx1">
                    <a:alpha val="80000"/>
                  </a:schemeClr>
                </a:solidFill>
              </a:rPr>
              <a:t>Web Scraping: Selenium (Headless mode)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b="1">
                <a:solidFill>
                  <a:schemeClr val="tx1">
                    <a:alpha val="80000"/>
                  </a:schemeClr>
                </a:solidFill>
              </a:rPr>
              <a:t>Highlights: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chemeClr val="tx1">
                    <a:alpha val="80000"/>
                  </a:schemeClr>
                </a:solidFill>
              </a:rPr>
              <a:t>Collected data from 100+ pages, yielding 2100 records.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b="1">
                <a:solidFill>
                  <a:schemeClr val="tx1">
                    <a:alpha val="80000"/>
                  </a:schemeClr>
                </a:solidFill>
              </a:rPr>
              <a:t>Attributes Extracted:</a:t>
            </a:r>
            <a:r>
              <a:rPr lang="en-US" sz="1400">
                <a:solidFill>
                  <a:schemeClr val="tx1">
                    <a:alpha val="80000"/>
                  </a:schemeClr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1400" err="1">
                <a:solidFill>
                  <a:schemeClr val="tx1">
                    <a:alpha val="80000"/>
                  </a:schemeClr>
                </a:solidFill>
              </a:rPr>
              <a:t>BuiltUpArea</a:t>
            </a:r>
            <a:r>
              <a:rPr lang="en-US" sz="140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US" sz="1400" err="1">
                <a:solidFill>
                  <a:schemeClr val="tx1">
                    <a:alpha val="80000"/>
                  </a:schemeClr>
                </a:solidFill>
              </a:rPr>
              <a:t>AreaName,Number</a:t>
            </a:r>
            <a:r>
              <a:rPr lang="en-US" sz="1400">
                <a:solidFill>
                  <a:schemeClr val="tx1">
                    <a:alpha val="80000"/>
                  </a:schemeClr>
                </a:solidFill>
              </a:rPr>
              <a:t> of BHK, </a:t>
            </a:r>
            <a:r>
              <a:rPr lang="en-US" sz="1400" err="1">
                <a:solidFill>
                  <a:schemeClr val="tx1">
                    <a:alpha val="80000"/>
                  </a:schemeClr>
                </a:solidFill>
              </a:rPr>
              <a:t>ReraApproval,Posted</a:t>
            </a:r>
            <a:r>
              <a:rPr lang="en-US" sz="1400">
                <a:solidFill>
                  <a:schemeClr val="tx1">
                    <a:alpha val="80000"/>
                  </a:schemeClr>
                </a:solidFill>
              </a:rPr>
              <a:t> By, </a:t>
            </a:r>
            <a:r>
              <a:rPr lang="en-US" sz="1400" err="1">
                <a:solidFill>
                  <a:schemeClr val="tx1">
                    <a:alpha val="80000"/>
                  </a:schemeClr>
                </a:solidFill>
              </a:rPr>
              <a:t>Rera</a:t>
            </a:r>
            <a:r>
              <a:rPr lang="en-US" sz="1400">
                <a:solidFill>
                  <a:schemeClr val="tx1">
                    <a:alpha val="80000"/>
                  </a:schemeClr>
                </a:solidFill>
              </a:rPr>
              <a:t> Approval, </a:t>
            </a:r>
            <a:r>
              <a:rPr lang="en-US" sz="1400" err="1">
                <a:solidFill>
                  <a:schemeClr val="tx1">
                    <a:alpha val="80000"/>
                  </a:schemeClr>
                </a:solidFill>
              </a:rPr>
              <a:t>Transaction,Availability</a:t>
            </a:r>
            <a:r>
              <a:rPr lang="en-US" sz="1400">
                <a:solidFill>
                  <a:schemeClr val="tx1">
                    <a:alpha val="80000"/>
                  </a:schemeClr>
                </a:solidFill>
              </a:rPr>
              <a:t>, Price.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b="1">
                <a:solidFill>
                  <a:schemeClr val="tx1">
                    <a:alpha val="80000"/>
                  </a:schemeClr>
                </a:solidFill>
              </a:rPr>
              <a:t>Data Storage:</a:t>
            </a:r>
          </a:p>
          <a:p>
            <a:pPr>
              <a:lnSpc>
                <a:spcPct val="90000"/>
              </a:lnSpc>
            </a:pPr>
            <a:r>
              <a:rPr lang="en-IN" sz="1400">
                <a:solidFill>
                  <a:schemeClr val="tx1">
                    <a:alpha val="80000"/>
                  </a:schemeClr>
                </a:solidFill>
              </a:rPr>
              <a:t>MongoDB for storing semi-structured data in  JSON format.</a:t>
            </a:r>
            <a:endParaRPr lang="en-US" sz="1400" b="1">
              <a:solidFill>
                <a:schemeClr val="tx1">
                  <a:alpha val="8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chemeClr val="tx1">
                    <a:alpha val="80000"/>
                  </a:schemeClr>
                </a:solidFill>
              </a:rPr>
              <a:t>MongoDB queries analyzed patterns like top areas by price and count of new vs. resale properties.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b="1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9621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57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>
                <a:ea typeface="Calibri"/>
                <a:cs typeface="Calibri"/>
              </a:rPr>
              <a:t>Data Manipulation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286000"/>
            <a:ext cx="4000649" cy="407035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1600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IN" sz="1600"/>
              <a:t>Refined numerical fields:</a:t>
            </a:r>
            <a:endParaRPr lang="en-IN" sz="1600">
              <a:ea typeface="Calibri"/>
              <a:cs typeface="Calibri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600">
                <a:ea typeface="Calibri"/>
                <a:cs typeface="Calibri"/>
              </a:rPr>
              <a:t>	</a:t>
            </a:r>
            <a:r>
              <a:rPr lang="en-US" sz="1600"/>
              <a:t>Converted 'Lakhs' and 'Crores' to 	numeric values, for Price</a:t>
            </a:r>
            <a:endParaRPr lang="en-US" sz="1600">
              <a:ea typeface="Calibri"/>
              <a:cs typeface="Calibri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600"/>
              <a:t>	Removed '</a:t>
            </a:r>
            <a:r>
              <a:rPr lang="en-US" sz="1600" err="1"/>
              <a:t>sqft</a:t>
            </a:r>
            <a:r>
              <a:rPr lang="en-US" sz="1600"/>
              <a:t>' from </a:t>
            </a:r>
            <a:r>
              <a:rPr lang="en-US" sz="1600" err="1"/>
              <a:t>BuiltUpArea</a:t>
            </a:r>
            <a:r>
              <a:rPr lang="en-US" sz="1600"/>
              <a:t> 	and suffix 'BHK' from the number 	of BHKs.</a:t>
            </a:r>
            <a:endParaRPr lang="en-US" sz="1600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600"/>
              <a:t>Standardized area names by truncating 'Bangalore’.</a:t>
            </a:r>
            <a:endParaRPr lang="en-US" sz="1600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IN" sz="1600" b="1"/>
              <a:t>Structured Storage:</a:t>
            </a:r>
            <a:endParaRPr lang="en-IN" sz="1600" b="1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600"/>
              <a:t>Data stored as a CSV and then imported into PostgreSQL for structured analysis.</a:t>
            </a:r>
            <a:endParaRPr lang="en-US" sz="1600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600"/>
          </a:p>
          <a:p>
            <a:pPr marL="0" indent="0">
              <a:lnSpc>
                <a:spcPct val="90000"/>
              </a:lnSpc>
              <a:buNone/>
            </a:pPr>
            <a:endParaRPr lang="en-US" sz="1600"/>
          </a:p>
          <a:p>
            <a:pPr marL="0" indent="0">
              <a:lnSpc>
                <a:spcPct val="90000"/>
              </a:lnSpc>
              <a:buNone/>
            </a:pPr>
            <a:endParaRPr lang="en-IN" sz="1600">
              <a:ea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20E30-40E8-2388-1116-C65E532E00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15" r="33315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486" y="365125"/>
            <a:ext cx="3971261" cy="2063808"/>
          </a:xfrm>
        </p:spPr>
        <p:txBody>
          <a:bodyPr anchor="b">
            <a:normAutofit/>
          </a:bodyPr>
          <a:lstStyle/>
          <a:p>
            <a:r>
              <a:rPr lang="en-IN" sz="4700"/>
              <a:t>Streamlit Application</a:t>
            </a:r>
            <a:endParaRPr lang="en-US" sz="4700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2650181"/>
            <a:ext cx="3257550" cy="18288"/>
          </a:xfrm>
          <a:custGeom>
            <a:avLst/>
            <a:gdLst>
              <a:gd name="connsiteX0" fmla="*/ 0 w 3257550"/>
              <a:gd name="connsiteY0" fmla="*/ 0 h 18288"/>
              <a:gd name="connsiteX1" fmla="*/ 618935 w 3257550"/>
              <a:gd name="connsiteY1" fmla="*/ 0 h 18288"/>
              <a:gd name="connsiteX2" fmla="*/ 1270445 w 3257550"/>
              <a:gd name="connsiteY2" fmla="*/ 0 h 18288"/>
              <a:gd name="connsiteX3" fmla="*/ 1954530 w 3257550"/>
              <a:gd name="connsiteY3" fmla="*/ 0 h 18288"/>
              <a:gd name="connsiteX4" fmla="*/ 2638616 w 3257550"/>
              <a:gd name="connsiteY4" fmla="*/ 0 h 18288"/>
              <a:gd name="connsiteX5" fmla="*/ 3257550 w 3257550"/>
              <a:gd name="connsiteY5" fmla="*/ 0 h 18288"/>
              <a:gd name="connsiteX6" fmla="*/ 3257550 w 3257550"/>
              <a:gd name="connsiteY6" fmla="*/ 18288 h 18288"/>
              <a:gd name="connsiteX7" fmla="*/ 2540889 w 3257550"/>
              <a:gd name="connsiteY7" fmla="*/ 18288 h 18288"/>
              <a:gd name="connsiteX8" fmla="*/ 1824228 w 3257550"/>
              <a:gd name="connsiteY8" fmla="*/ 18288 h 18288"/>
              <a:gd name="connsiteX9" fmla="*/ 1172718 w 3257550"/>
              <a:gd name="connsiteY9" fmla="*/ 18288 h 18288"/>
              <a:gd name="connsiteX10" fmla="*/ 0 w 3257550"/>
              <a:gd name="connsiteY10" fmla="*/ 18288 h 18288"/>
              <a:gd name="connsiteX11" fmla="*/ 0 w 325755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7550" h="18288" fill="none" extrusionOk="0">
                <a:moveTo>
                  <a:pt x="0" y="0"/>
                </a:moveTo>
                <a:cubicBezTo>
                  <a:pt x="222571" y="-4581"/>
                  <a:pt x="395946" y="-20429"/>
                  <a:pt x="618935" y="0"/>
                </a:cubicBezTo>
                <a:cubicBezTo>
                  <a:pt x="841925" y="20429"/>
                  <a:pt x="1064831" y="-497"/>
                  <a:pt x="1270445" y="0"/>
                </a:cubicBezTo>
                <a:cubicBezTo>
                  <a:pt x="1476059" y="497"/>
                  <a:pt x="1673547" y="428"/>
                  <a:pt x="1954530" y="0"/>
                </a:cubicBezTo>
                <a:cubicBezTo>
                  <a:pt x="2235513" y="-428"/>
                  <a:pt x="2452407" y="27906"/>
                  <a:pt x="2638616" y="0"/>
                </a:cubicBezTo>
                <a:cubicBezTo>
                  <a:pt x="2824825" y="-27906"/>
                  <a:pt x="3043878" y="-22618"/>
                  <a:pt x="3257550" y="0"/>
                </a:cubicBezTo>
                <a:cubicBezTo>
                  <a:pt x="3256841" y="8157"/>
                  <a:pt x="3257137" y="12125"/>
                  <a:pt x="3257550" y="18288"/>
                </a:cubicBezTo>
                <a:cubicBezTo>
                  <a:pt x="2955505" y="29918"/>
                  <a:pt x="2697243" y="41720"/>
                  <a:pt x="2540889" y="18288"/>
                </a:cubicBezTo>
                <a:cubicBezTo>
                  <a:pt x="2384535" y="-5144"/>
                  <a:pt x="2114539" y="6231"/>
                  <a:pt x="1824228" y="18288"/>
                </a:cubicBezTo>
                <a:cubicBezTo>
                  <a:pt x="1533917" y="30345"/>
                  <a:pt x="1462450" y="24037"/>
                  <a:pt x="1172718" y="18288"/>
                </a:cubicBezTo>
                <a:cubicBezTo>
                  <a:pt x="882986" y="12540"/>
                  <a:pt x="500637" y="24492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7550" h="18288" stroke="0" extrusionOk="0">
                <a:moveTo>
                  <a:pt x="0" y="0"/>
                </a:moveTo>
                <a:cubicBezTo>
                  <a:pt x="278434" y="16845"/>
                  <a:pt x="441207" y="-24568"/>
                  <a:pt x="618935" y="0"/>
                </a:cubicBezTo>
                <a:cubicBezTo>
                  <a:pt x="796663" y="24568"/>
                  <a:pt x="985120" y="5689"/>
                  <a:pt x="1172718" y="0"/>
                </a:cubicBezTo>
                <a:cubicBezTo>
                  <a:pt x="1360316" y="-5689"/>
                  <a:pt x="1666432" y="29765"/>
                  <a:pt x="1889379" y="0"/>
                </a:cubicBezTo>
                <a:cubicBezTo>
                  <a:pt x="2112326" y="-29765"/>
                  <a:pt x="2378171" y="13184"/>
                  <a:pt x="2508314" y="0"/>
                </a:cubicBezTo>
                <a:cubicBezTo>
                  <a:pt x="2638457" y="-13184"/>
                  <a:pt x="2897393" y="-18048"/>
                  <a:pt x="3257550" y="0"/>
                </a:cubicBezTo>
                <a:cubicBezTo>
                  <a:pt x="3257286" y="4493"/>
                  <a:pt x="3257934" y="9472"/>
                  <a:pt x="3257550" y="18288"/>
                </a:cubicBezTo>
                <a:cubicBezTo>
                  <a:pt x="3005417" y="4399"/>
                  <a:pt x="2789824" y="23493"/>
                  <a:pt x="2606040" y="18288"/>
                </a:cubicBezTo>
                <a:cubicBezTo>
                  <a:pt x="2422256" y="13084"/>
                  <a:pt x="2161816" y="17045"/>
                  <a:pt x="1889379" y="18288"/>
                </a:cubicBezTo>
                <a:cubicBezTo>
                  <a:pt x="1616942" y="19531"/>
                  <a:pt x="1456938" y="28545"/>
                  <a:pt x="1335595" y="18288"/>
                </a:cubicBezTo>
                <a:cubicBezTo>
                  <a:pt x="1214252" y="8031"/>
                  <a:pt x="876335" y="26295"/>
                  <a:pt x="684085" y="18288"/>
                </a:cubicBezTo>
                <a:cubicBezTo>
                  <a:pt x="491835" y="10282"/>
                  <a:pt x="213058" y="3432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486" y="2908005"/>
            <a:ext cx="3971261" cy="3268957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/>
              <a:t>Interactive dashboard for property listings and maps.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b="1"/>
              <a:t>Data </a:t>
            </a:r>
            <a:r>
              <a:rPr lang="en-US" sz="1600" b="1" err="1"/>
              <a:t>Visualisation</a:t>
            </a:r>
            <a:r>
              <a:rPr lang="en-US" sz="1600" b="1"/>
              <a:t> tools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/>
              <a:t>Tabular column with filters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/>
              <a:t>Can Download data from tabular column in csv format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b="1"/>
              <a:t>Maps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/>
              <a:t>Maps using folium library with zoom in and zoom out </a:t>
            </a:r>
            <a:r>
              <a:rPr lang="en-US" sz="1600" err="1"/>
              <a:t>feaures</a:t>
            </a:r>
            <a:r>
              <a:rPr lang="en-US" sz="1600"/>
              <a:t> in maps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600"/>
              <a:t>	Heatmaps for property density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600"/>
              <a:t>	Area-specific property counts with 	detailed views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/>
          </a:p>
          <a:p>
            <a:pPr marL="0" indent="0">
              <a:lnSpc>
                <a:spcPct val="90000"/>
              </a:lnSpc>
              <a:buNone/>
            </a:pPr>
            <a:endParaRPr lang="en-US" sz="16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715985-3ADB-0527-3D4F-2F55815CF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297" y="392535"/>
            <a:ext cx="1952704" cy="20638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40C3E9-7D61-0E0B-1E02-9BB50E28B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246" y="392535"/>
            <a:ext cx="1952703" cy="2032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2C7574-0047-577F-7622-1F2F63C2A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297" y="2668469"/>
            <a:ext cx="4073652" cy="32689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F57BE2-1497-661F-7037-D77EC8E9B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A7927-8D05-FECA-7D99-D1B538DC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91" y="609600"/>
            <a:ext cx="4486598" cy="13308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Data Preprocessing and Modelling</a:t>
            </a:r>
            <a:endParaRPr lang="en-US" sz="3700">
              <a:ea typeface="Calibri"/>
              <a:cs typeface="Calibri"/>
            </a:endParaRPr>
          </a:p>
        </p:txBody>
      </p:sp>
      <p:pic>
        <p:nvPicPr>
          <p:cNvPr id="5" name="Picture 4" descr="HD wallpaper: mining rig, data center, Google, server, datacenter, the ...">
            <a:extLst>
              <a:ext uri="{FF2B5EF4-FFF2-40B4-BE49-F238E27FC236}">
                <a16:creationId xmlns:a16="http://schemas.microsoft.com/office/drawing/2014/main" id="{C9A7CBC4-C0CB-CA99-7388-0D579BBDCB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20" r="10920"/>
          <a:stretch/>
        </p:blipFill>
        <p:spPr>
          <a:xfrm>
            <a:off x="1156" y="5207"/>
            <a:ext cx="3570841" cy="6852920"/>
          </a:xfrm>
          <a:prstGeom prst="rect">
            <a:avLst/>
          </a:prstGeom>
          <a:effectLst>
            <a:outerShdw blurRad="50800" dist="38100" dir="2700000">
              <a:srgbClr val="9BBB59">
                <a:alpha val="40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0D123-7B32-C92B-0A95-6B28EC824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891" y="1810266"/>
            <a:ext cx="4486599" cy="4679876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IN" sz="2400" b="1"/>
              <a:t>Preprocessing:</a:t>
            </a:r>
          </a:p>
          <a:p>
            <a:r>
              <a:rPr lang="en-US" sz="1800"/>
              <a:t>Label encoding for categorical columns.</a:t>
            </a:r>
          </a:p>
          <a:p>
            <a:r>
              <a:rPr lang="en-US" sz="1800"/>
              <a:t>Normalization of Price and </a:t>
            </a:r>
            <a:r>
              <a:rPr lang="en-US" sz="1800" err="1"/>
              <a:t>BuiltUpArea</a:t>
            </a:r>
            <a:r>
              <a:rPr lang="en-US" sz="1800"/>
              <a:t>.</a:t>
            </a:r>
          </a:p>
          <a:p>
            <a:r>
              <a:rPr lang="en-US" sz="1800"/>
              <a:t>Train-test split (80:20) to prevent overfitting.</a:t>
            </a:r>
          </a:p>
          <a:p>
            <a:pPr marL="0" indent="0">
              <a:buNone/>
            </a:pPr>
            <a:endParaRPr lang="en-IN" sz="1800"/>
          </a:p>
          <a:p>
            <a:pPr marL="0" indent="0">
              <a:buNone/>
            </a:pPr>
            <a:r>
              <a:rPr lang="en-IN" sz="2400" b="1"/>
              <a:t>Models Used:</a:t>
            </a:r>
          </a:p>
          <a:p>
            <a:pPr marL="0" indent="0">
              <a:buNone/>
            </a:pPr>
            <a:r>
              <a:rPr lang="en-IN" sz="1800" b="1" err="1"/>
              <a:t>XGBoost</a:t>
            </a:r>
            <a:r>
              <a:rPr lang="en-IN" sz="1800" b="1"/>
              <a:t> Regressor:</a:t>
            </a:r>
          </a:p>
          <a:p>
            <a:r>
              <a:rPr lang="en-US" sz="1800"/>
              <a:t>Handles non-linear relationships (Area/</a:t>
            </a:r>
            <a:r>
              <a:rPr lang="en-US" sz="1800" err="1"/>
              <a:t>Rera</a:t>
            </a:r>
            <a:r>
              <a:rPr lang="en-US" sz="1800"/>
              <a:t> Approval vs. Price).</a:t>
            </a:r>
          </a:p>
          <a:p>
            <a:r>
              <a:rPr lang="en-US" sz="1800"/>
              <a:t>Optimized using Mean Absolute Error (MAE).</a:t>
            </a:r>
          </a:p>
          <a:p>
            <a:pPr marL="0" indent="0">
              <a:buNone/>
            </a:pPr>
            <a:r>
              <a:rPr lang="en-IN" sz="1800" b="1"/>
              <a:t>Artificial Neural Network (ANN):</a:t>
            </a:r>
          </a:p>
          <a:p>
            <a:r>
              <a:rPr lang="en-US" sz="1800"/>
              <a:t>Simulates biological networks for complex relationships.</a:t>
            </a:r>
          </a:p>
          <a:p>
            <a:r>
              <a:rPr lang="en-US" sz="1800"/>
              <a:t>Evaluated using MAE and RMSE metrics.</a:t>
            </a:r>
            <a:endParaRPr lang="en-IN" sz="1800"/>
          </a:p>
          <a:p>
            <a:pPr lvl="1">
              <a:lnSpc>
                <a:spcPct val="90000"/>
              </a:lnSpc>
            </a:pPr>
            <a:endParaRPr lang="en-IN" sz="1300"/>
          </a:p>
          <a:p>
            <a:pPr lvl="1">
              <a:lnSpc>
                <a:spcPct val="90000"/>
              </a:lnSpc>
            </a:pPr>
            <a:endParaRPr lang="en-IN" sz="1300"/>
          </a:p>
        </p:txBody>
      </p:sp>
    </p:spTree>
    <p:extLst>
      <p:ext uri="{BB962C8B-B14F-4D97-AF65-F5344CB8AC3E}">
        <p14:creationId xmlns:p14="http://schemas.microsoft.com/office/powerpoint/2010/main" val="2702162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97" y="-154099"/>
            <a:ext cx="3992787" cy="1642970"/>
          </a:xfrm>
        </p:spPr>
        <p:txBody>
          <a:bodyPr anchor="b">
            <a:normAutofit/>
          </a:bodyPr>
          <a:lstStyle/>
          <a:p>
            <a:r>
              <a:rPr lang="en-US" sz="3500"/>
              <a:t>Results</a:t>
            </a:r>
            <a:endParaRPr lang="en-US" sz="3500">
              <a:ea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692" y="1721596"/>
            <a:ext cx="3986392" cy="444367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1700" b="1" err="1"/>
              <a:t>XGBoost</a:t>
            </a:r>
            <a:r>
              <a:rPr lang="en-US" sz="1700" b="1"/>
              <a:t> Regressor:</a:t>
            </a:r>
          </a:p>
          <a:p>
            <a:pPr marL="0" indent="0">
              <a:buNone/>
            </a:pPr>
            <a:r>
              <a:rPr lang="en-US" sz="1700"/>
              <a:t>	Superior performance with lower 	errors (e.g., RMSE: 0.029363) and 	higher R² scores (0.877).</a:t>
            </a:r>
            <a:endParaRPr lang="en-US" sz="1700">
              <a:ea typeface="Calibri"/>
              <a:cs typeface="Calibri"/>
            </a:endParaRPr>
          </a:p>
          <a:p>
            <a:pPr marL="0" indent="0">
              <a:buNone/>
            </a:pPr>
            <a:endParaRPr lang="en-US" sz="1700"/>
          </a:p>
          <a:p>
            <a:r>
              <a:rPr lang="en-US" sz="1700" b="1"/>
              <a:t>ANN Model:</a:t>
            </a:r>
            <a:endParaRPr lang="en-US" sz="1700" b="1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700"/>
              <a:t>	Higher errors (e.g., RMSE: 0.0557) 	and lower R² (0.550).</a:t>
            </a:r>
            <a:endParaRPr lang="en-US" sz="1700">
              <a:ea typeface="Calibri"/>
              <a:cs typeface="Calibri"/>
            </a:endParaRPr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1700" err="1"/>
              <a:t>XGBoost</a:t>
            </a:r>
            <a:r>
              <a:rPr lang="en-US" sz="1700"/>
              <a:t> demonstrated better accuracy and efficiency for house price prediction.</a:t>
            </a:r>
            <a:endParaRPr lang="en-US" sz="1700">
              <a:ea typeface="Calibri"/>
              <a:cs typeface="Calibri"/>
            </a:endParaRPr>
          </a:p>
          <a:p>
            <a:pPr marL="0" indent="0">
              <a:buNone/>
            </a:pPr>
            <a:endParaRPr lang="en-US" sz="1700"/>
          </a:p>
          <a:p>
            <a:pPr>
              <a:buFont typeface="Wingdings" panose="05000000000000000000" pitchFamily="2" charset="2"/>
              <a:buChar char="v"/>
            </a:pPr>
            <a:r>
              <a:rPr lang="en-US" sz="1700"/>
              <a:t>Although ANN is typically efficient at learning complex patterns, the limited dataset size of just 2100 records may have contributed to reduced prediction accuracy. Fine-tuning the model with a larger dataset could potentially enhance the performance of the ANN and yield more accurate results.</a:t>
            </a:r>
            <a:endParaRPr lang="en-IN" sz="17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5"/>
            <a:ext cx="306939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"/>
            <a:ext cx="306939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2"/>
            <a:ext cx="3051501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0"/>
            <a:ext cx="2708601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F3011-2701-3297-031A-5B3705298C90}"/>
              </a:ext>
            </a:extLst>
          </p:cNvPr>
          <p:cNvSpPr txBox="1"/>
          <p:nvPr/>
        </p:nvSpPr>
        <p:spPr>
          <a:xfrm>
            <a:off x="4891088" y="6854825"/>
            <a:ext cx="4249737" cy="3175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/>
              <a:t>ThePhoto by PhotoAuthor is licensed under CCYYSA.</a:t>
            </a:r>
          </a:p>
        </p:txBody>
      </p:sp>
      <p:pic>
        <p:nvPicPr>
          <p:cNvPr id="5" name="Picture 4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83859CAE-E88F-ABCD-CF3E-098A402B3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417" y="2461277"/>
            <a:ext cx="3291685" cy="21204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5A0D4D0-DC11-4CAA-AA17-A6B0C2B4F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863" y="2152646"/>
            <a:ext cx="4607719" cy="2858363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>
                <a:solidFill>
                  <a:schemeClr val="bg1"/>
                </a:solidFill>
              </a:rPr>
              <a:t>King County Housing Dataset</a:t>
            </a:r>
            <a:endParaRPr lang="en-US" sz="4000" err="1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68" y="4414180"/>
            <a:ext cx="4610501" cy="15945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endParaRPr lang="en-US" sz="2000" b="1">
              <a:solidFill>
                <a:schemeClr val="bg1"/>
              </a:solidFill>
              <a:ea typeface="Calibri"/>
              <a:cs typeface="Calibri"/>
            </a:endParaRPr>
          </a:p>
          <a:p>
            <a:pPr algn="l">
              <a:lnSpc>
                <a:spcPct val="90000"/>
              </a:lnSpc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D0F6A5-F002-ED0D-E707-BFCAAEB20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3769" r="33769"/>
          <a:stretch/>
        </p:blipFill>
        <p:spPr>
          <a:xfrm>
            <a:off x="5751621" y="10"/>
            <a:ext cx="3392379" cy="6857990"/>
          </a:xfrm>
          <a:custGeom>
            <a:avLst/>
            <a:gdLst/>
            <a:ahLst/>
            <a:cxnLst/>
            <a:rect l="l" t="t" r="r" b="b"/>
            <a:pathLst>
              <a:path w="4523171" h="6858000">
                <a:moveTo>
                  <a:pt x="328959" y="6564619"/>
                </a:moveTo>
                <a:lnTo>
                  <a:pt x="306480" y="6588624"/>
                </a:lnTo>
                <a:cubicBezTo>
                  <a:pt x="298003" y="6597577"/>
                  <a:pt x="291954" y="6611341"/>
                  <a:pt x="289858" y="6625223"/>
                </a:cubicBezTo>
                <a:lnTo>
                  <a:pt x="289858" y="6625224"/>
                </a:lnTo>
                <a:lnTo>
                  <a:pt x="289870" y="6645551"/>
                </a:lnTo>
                <a:lnTo>
                  <a:pt x="296953" y="6662539"/>
                </a:lnTo>
                <a:lnTo>
                  <a:pt x="296953" y="6662541"/>
                </a:lnTo>
                <a:lnTo>
                  <a:pt x="296954" y="6662543"/>
                </a:lnTo>
                <a:lnTo>
                  <a:pt x="311551" y="6702975"/>
                </a:lnTo>
                <a:lnTo>
                  <a:pt x="297715" y="6742551"/>
                </a:lnTo>
                <a:lnTo>
                  <a:pt x="297714" y="6742554"/>
                </a:lnTo>
                <a:lnTo>
                  <a:pt x="283011" y="6776799"/>
                </a:lnTo>
                <a:lnTo>
                  <a:pt x="278238" y="6812061"/>
                </a:lnTo>
                <a:lnTo>
                  <a:pt x="278237" y="6812062"/>
                </a:lnTo>
                <a:lnTo>
                  <a:pt x="278237" y="6812063"/>
                </a:lnTo>
                <a:lnTo>
                  <a:pt x="278238" y="6812061"/>
                </a:lnTo>
                <a:lnTo>
                  <a:pt x="297714" y="6742554"/>
                </a:lnTo>
                <a:lnTo>
                  <a:pt x="297715" y="6742552"/>
                </a:lnTo>
                <a:cubicBezTo>
                  <a:pt x="306003" y="6729218"/>
                  <a:pt x="311147" y="6716168"/>
                  <a:pt x="311551" y="6702976"/>
                </a:cubicBezTo>
                <a:lnTo>
                  <a:pt x="311551" y="6702975"/>
                </a:lnTo>
                <a:lnTo>
                  <a:pt x="308405" y="6683026"/>
                </a:lnTo>
                <a:lnTo>
                  <a:pt x="296954" y="6662543"/>
                </a:lnTo>
                <a:lnTo>
                  <a:pt x="296953" y="6662540"/>
                </a:lnTo>
                <a:lnTo>
                  <a:pt x="296953" y="6662539"/>
                </a:lnTo>
                <a:lnTo>
                  <a:pt x="289858" y="6625224"/>
                </a:lnTo>
                <a:lnTo>
                  <a:pt x="306480" y="6588625"/>
                </a:lnTo>
                <a:cubicBezTo>
                  <a:pt x="312576" y="6582146"/>
                  <a:pt x="318672" y="6575478"/>
                  <a:pt x="328959" y="6564620"/>
                </a:cubicBezTo>
                <a:close/>
                <a:moveTo>
                  <a:pt x="248638" y="6438980"/>
                </a:moveTo>
                <a:cubicBezTo>
                  <a:pt x="258140" y="6444076"/>
                  <a:pt x="265617" y="6451649"/>
                  <a:pt x="268569" y="6463840"/>
                </a:cubicBezTo>
                <a:lnTo>
                  <a:pt x="268572" y="6463848"/>
                </a:lnTo>
                <a:lnTo>
                  <a:pt x="279556" y="6508051"/>
                </a:lnTo>
                <a:lnTo>
                  <a:pt x="282367" y="6513011"/>
                </a:lnTo>
                <a:lnTo>
                  <a:pt x="284834" y="6521803"/>
                </a:lnTo>
                <a:lnTo>
                  <a:pt x="301172" y="6546194"/>
                </a:lnTo>
                <a:lnTo>
                  <a:pt x="301172" y="6546193"/>
                </a:lnTo>
                <a:lnTo>
                  <a:pt x="282367" y="6513011"/>
                </a:lnTo>
                <a:lnTo>
                  <a:pt x="268572" y="6463848"/>
                </a:lnTo>
                <a:lnTo>
                  <a:pt x="268569" y="6463839"/>
                </a:lnTo>
                <a:close/>
                <a:moveTo>
                  <a:pt x="166047" y="6392242"/>
                </a:moveTo>
                <a:lnTo>
                  <a:pt x="173364" y="6407332"/>
                </a:lnTo>
                <a:lnTo>
                  <a:pt x="173364" y="6407331"/>
                </a:lnTo>
                <a:close/>
                <a:moveTo>
                  <a:pt x="401733" y="4221390"/>
                </a:moveTo>
                <a:lnTo>
                  <a:pt x="396017" y="4253013"/>
                </a:lnTo>
                <a:cubicBezTo>
                  <a:pt x="383824" y="4277400"/>
                  <a:pt x="368204" y="4300069"/>
                  <a:pt x="356201" y="4324644"/>
                </a:cubicBezTo>
                <a:cubicBezTo>
                  <a:pt x="350487" y="4336456"/>
                  <a:pt x="347439" y="4350553"/>
                  <a:pt x="347247" y="4363889"/>
                </a:cubicBezTo>
                <a:lnTo>
                  <a:pt x="347247" y="4363890"/>
                </a:lnTo>
                <a:cubicBezTo>
                  <a:pt x="346295" y="4403325"/>
                  <a:pt x="346295" y="4442761"/>
                  <a:pt x="348009" y="4482004"/>
                </a:cubicBezTo>
                <a:cubicBezTo>
                  <a:pt x="350677" y="4546776"/>
                  <a:pt x="351249" y="4612500"/>
                  <a:pt x="408019" y="4659174"/>
                </a:cubicBezTo>
                <a:cubicBezTo>
                  <a:pt x="412591" y="4662986"/>
                  <a:pt x="415259" y="4671176"/>
                  <a:pt x="416021" y="4677655"/>
                </a:cubicBezTo>
                <a:cubicBezTo>
                  <a:pt x="419640" y="4707564"/>
                  <a:pt x="420022" y="4738235"/>
                  <a:pt x="425928" y="4767764"/>
                </a:cubicBezTo>
                <a:lnTo>
                  <a:pt x="427237" y="4800482"/>
                </a:lnTo>
                <a:lnTo>
                  <a:pt x="412401" y="4828915"/>
                </a:lnTo>
                <a:cubicBezTo>
                  <a:pt x="404115" y="4837702"/>
                  <a:pt x="397114" y="4847213"/>
                  <a:pt x="391971" y="4857316"/>
                </a:cubicBezTo>
                <a:lnTo>
                  <a:pt x="390221" y="4863341"/>
                </a:lnTo>
                <a:lnTo>
                  <a:pt x="387469" y="4867613"/>
                </a:lnTo>
                <a:lnTo>
                  <a:pt x="382691" y="4889274"/>
                </a:lnTo>
                <a:lnTo>
                  <a:pt x="382691" y="4889275"/>
                </a:lnTo>
                <a:cubicBezTo>
                  <a:pt x="382122" y="4896713"/>
                  <a:pt x="382634" y="4904357"/>
                  <a:pt x="384396" y="4912168"/>
                </a:cubicBezTo>
                <a:lnTo>
                  <a:pt x="385799" y="4933804"/>
                </a:lnTo>
                <a:lnTo>
                  <a:pt x="378247" y="4957452"/>
                </a:lnTo>
                <a:lnTo>
                  <a:pt x="360964" y="4987036"/>
                </a:lnTo>
                <a:cubicBezTo>
                  <a:pt x="349725" y="5003800"/>
                  <a:pt x="335627" y="5022851"/>
                  <a:pt x="334485" y="5041520"/>
                </a:cubicBezTo>
                <a:cubicBezTo>
                  <a:pt x="333557" y="5057380"/>
                  <a:pt x="327458" y="5072410"/>
                  <a:pt x="321371" y="5087422"/>
                </a:cubicBezTo>
                <a:lnTo>
                  <a:pt x="321364" y="5087449"/>
                </a:lnTo>
                <a:lnTo>
                  <a:pt x="315482" y="5102460"/>
                </a:lnTo>
                <a:lnTo>
                  <a:pt x="308338" y="5133219"/>
                </a:lnTo>
                <a:lnTo>
                  <a:pt x="308337" y="5133223"/>
                </a:lnTo>
                <a:lnTo>
                  <a:pt x="308337" y="5133224"/>
                </a:lnTo>
                <a:lnTo>
                  <a:pt x="315052" y="5166113"/>
                </a:lnTo>
                <a:lnTo>
                  <a:pt x="314362" y="5172089"/>
                </a:lnTo>
                <a:cubicBezTo>
                  <a:pt x="313481" y="5174399"/>
                  <a:pt x="312290" y="5176875"/>
                  <a:pt x="311814" y="5179066"/>
                </a:cubicBezTo>
                <a:lnTo>
                  <a:pt x="311814" y="5179067"/>
                </a:lnTo>
                <a:cubicBezTo>
                  <a:pt x="304574" y="5214121"/>
                  <a:pt x="311624" y="5247078"/>
                  <a:pt x="335437" y="5272796"/>
                </a:cubicBezTo>
                <a:lnTo>
                  <a:pt x="360397" y="5321350"/>
                </a:lnTo>
                <a:lnTo>
                  <a:pt x="364317" y="5355013"/>
                </a:lnTo>
                <a:lnTo>
                  <a:pt x="359440" y="5385383"/>
                </a:lnTo>
                <a:cubicBezTo>
                  <a:pt x="356201" y="5398720"/>
                  <a:pt x="353915" y="5412056"/>
                  <a:pt x="351249" y="5425581"/>
                </a:cubicBezTo>
                <a:cubicBezTo>
                  <a:pt x="347439" y="5443869"/>
                  <a:pt x="343437" y="5462350"/>
                  <a:pt x="339627" y="5480636"/>
                </a:cubicBezTo>
                <a:cubicBezTo>
                  <a:pt x="337722" y="5489496"/>
                  <a:pt x="335151" y="5498831"/>
                  <a:pt x="335103" y="5507666"/>
                </a:cubicBezTo>
                <a:lnTo>
                  <a:pt x="335103" y="5507667"/>
                </a:lnTo>
                <a:lnTo>
                  <a:pt x="337324" y="5520421"/>
                </a:lnTo>
                <a:lnTo>
                  <a:pt x="345722" y="5531691"/>
                </a:lnTo>
                <a:lnTo>
                  <a:pt x="345723" y="5531693"/>
                </a:lnTo>
                <a:lnTo>
                  <a:pt x="355869" y="5547577"/>
                </a:lnTo>
                <a:lnTo>
                  <a:pt x="346295" y="5562745"/>
                </a:lnTo>
                <a:cubicBezTo>
                  <a:pt x="303622" y="5600466"/>
                  <a:pt x="276951" y="5646188"/>
                  <a:pt x="275047" y="5704482"/>
                </a:cubicBezTo>
                <a:cubicBezTo>
                  <a:pt x="274665" y="5716484"/>
                  <a:pt x="271999" y="5728677"/>
                  <a:pt x="269141" y="5740487"/>
                </a:cubicBezTo>
                <a:cubicBezTo>
                  <a:pt x="267426" y="5747727"/>
                  <a:pt x="265520" y="5756492"/>
                  <a:pt x="260376" y="5760872"/>
                </a:cubicBezTo>
                <a:cubicBezTo>
                  <a:pt x="221133" y="5794973"/>
                  <a:pt x="193890" y="5837456"/>
                  <a:pt x="171981" y="5883750"/>
                </a:cubicBezTo>
                <a:lnTo>
                  <a:pt x="171979" y="5883755"/>
                </a:lnTo>
                <a:lnTo>
                  <a:pt x="160957" y="5909350"/>
                </a:lnTo>
                <a:lnTo>
                  <a:pt x="154076" y="5935945"/>
                </a:lnTo>
                <a:lnTo>
                  <a:pt x="154075" y="5935948"/>
                </a:lnTo>
                <a:lnTo>
                  <a:pt x="154075" y="5935949"/>
                </a:lnTo>
                <a:lnTo>
                  <a:pt x="154242" y="5964476"/>
                </a:lnTo>
                <a:lnTo>
                  <a:pt x="157695" y="5993289"/>
                </a:lnTo>
                <a:lnTo>
                  <a:pt x="157695" y="5993291"/>
                </a:lnTo>
                <a:cubicBezTo>
                  <a:pt x="158837" y="6004531"/>
                  <a:pt x="158647" y="6017485"/>
                  <a:pt x="164171" y="6026440"/>
                </a:cubicBezTo>
                <a:cubicBezTo>
                  <a:pt x="181508" y="6054825"/>
                  <a:pt x="200176" y="6082258"/>
                  <a:pt x="220371" y="6108738"/>
                </a:cubicBezTo>
                <a:lnTo>
                  <a:pt x="234064" y="6133314"/>
                </a:lnTo>
                <a:lnTo>
                  <a:pt x="218468" y="6155599"/>
                </a:lnTo>
                <a:lnTo>
                  <a:pt x="218465" y="6155601"/>
                </a:lnTo>
                <a:cubicBezTo>
                  <a:pt x="196176" y="6175796"/>
                  <a:pt x="184556" y="6200943"/>
                  <a:pt x="179794" y="6228755"/>
                </a:cubicBezTo>
                <a:cubicBezTo>
                  <a:pt x="172363" y="6272763"/>
                  <a:pt x="166077" y="6317150"/>
                  <a:pt x="162457" y="6361538"/>
                </a:cubicBezTo>
                <a:lnTo>
                  <a:pt x="162457" y="6361539"/>
                </a:lnTo>
                <a:lnTo>
                  <a:pt x="179794" y="6228756"/>
                </a:lnTo>
                <a:cubicBezTo>
                  <a:pt x="184556" y="6200944"/>
                  <a:pt x="196176" y="6175797"/>
                  <a:pt x="218465" y="6155602"/>
                </a:cubicBezTo>
                <a:lnTo>
                  <a:pt x="218468" y="6155599"/>
                </a:lnTo>
                <a:lnTo>
                  <a:pt x="230364" y="6143189"/>
                </a:lnTo>
                <a:lnTo>
                  <a:pt x="234064" y="6133314"/>
                </a:lnTo>
                <a:lnTo>
                  <a:pt x="234064" y="6133313"/>
                </a:lnTo>
                <a:cubicBezTo>
                  <a:pt x="233993" y="6126883"/>
                  <a:pt x="229039" y="6120073"/>
                  <a:pt x="220371" y="6108737"/>
                </a:cubicBezTo>
                <a:cubicBezTo>
                  <a:pt x="200176" y="6082257"/>
                  <a:pt x="181508" y="6054824"/>
                  <a:pt x="164171" y="6026439"/>
                </a:cubicBezTo>
                <a:cubicBezTo>
                  <a:pt x="158647" y="6017484"/>
                  <a:pt x="158837" y="6004530"/>
                  <a:pt x="157695" y="5993290"/>
                </a:cubicBezTo>
                <a:lnTo>
                  <a:pt x="157695" y="5993289"/>
                </a:lnTo>
                <a:lnTo>
                  <a:pt x="154075" y="5935949"/>
                </a:lnTo>
                <a:lnTo>
                  <a:pt x="154076" y="5935945"/>
                </a:lnTo>
                <a:lnTo>
                  <a:pt x="171979" y="5883755"/>
                </a:lnTo>
                <a:lnTo>
                  <a:pt x="171981" y="5883751"/>
                </a:lnTo>
                <a:cubicBezTo>
                  <a:pt x="193890" y="5837457"/>
                  <a:pt x="221133" y="5794974"/>
                  <a:pt x="260376" y="5760873"/>
                </a:cubicBezTo>
                <a:cubicBezTo>
                  <a:pt x="265520" y="5756493"/>
                  <a:pt x="267426" y="5747728"/>
                  <a:pt x="269141" y="5740488"/>
                </a:cubicBezTo>
                <a:cubicBezTo>
                  <a:pt x="271999" y="5728678"/>
                  <a:pt x="274665" y="5716485"/>
                  <a:pt x="275047" y="5704483"/>
                </a:cubicBezTo>
                <a:cubicBezTo>
                  <a:pt x="276951" y="5646189"/>
                  <a:pt x="303622" y="5600467"/>
                  <a:pt x="346295" y="5562746"/>
                </a:cubicBezTo>
                <a:cubicBezTo>
                  <a:pt x="352392" y="5557317"/>
                  <a:pt x="355774" y="5552507"/>
                  <a:pt x="355869" y="5547578"/>
                </a:cubicBezTo>
                <a:lnTo>
                  <a:pt x="355869" y="5547577"/>
                </a:lnTo>
                <a:cubicBezTo>
                  <a:pt x="355964" y="5542648"/>
                  <a:pt x="352773" y="5537599"/>
                  <a:pt x="345723" y="5531692"/>
                </a:cubicBezTo>
                <a:lnTo>
                  <a:pt x="345722" y="5531691"/>
                </a:lnTo>
                <a:lnTo>
                  <a:pt x="335103" y="5507667"/>
                </a:lnTo>
                <a:lnTo>
                  <a:pt x="339627" y="5480637"/>
                </a:lnTo>
                <a:cubicBezTo>
                  <a:pt x="343437" y="5462351"/>
                  <a:pt x="347439" y="5443870"/>
                  <a:pt x="351249" y="5425582"/>
                </a:cubicBezTo>
                <a:cubicBezTo>
                  <a:pt x="353915" y="5412057"/>
                  <a:pt x="356201" y="5398721"/>
                  <a:pt x="359440" y="5385384"/>
                </a:cubicBezTo>
                <a:cubicBezTo>
                  <a:pt x="361965" y="5375002"/>
                  <a:pt x="363668" y="5364882"/>
                  <a:pt x="364317" y="5355014"/>
                </a:cubicBezTo>
                <a:lnTo>
                  <a:pt x="364317" y="5355013"/>
                </a:lnTo>
                <a:lnTo>
                  <a:pt x="362870" y="5326162"/>
                </a:lnTo>
                <a:lnTo>
                  <a:pt x="360397" y="5321350"/>
                </a:lnTo>
                <a:lnTo>
                  <a:pt x="359341" y="5312287"/>
                </a:lnTo>
                <a:cubicBezTo>
                  <a:pt x="354789" y="5298594"/>
                  <a:pt x="347082" y="5285440"/>
                  <a:pt x="335437" y="5272795"/>
                </a:cubicBezTo>
                <a:cubicBezTo>
                  <a:pt x="323531" y="5259936"/>
                  <a:pt x="315815" y="5245268"/>
                  <a:pt x="311981" y="5229432"/>
                </a:cubicBezTo>
                <a:lnTo>
                  <a:pt x="311814" y="5179067"/>
                </a:lnTo>
                <a:lnTo>
                  <a:pt x="314362" y="5172090"/>
                </a:lnTo>
                <a:cubicBezTo>
                  <a:pt x="315243" y="5169780"/>
                  <a:pt x="315814" y="5167637"/>
                  <a:pt x="315052" y="5166113"/>
                </a:cubicBezTo>
                <a:lnTo>
                  <a:pt x="315052" y="5166112"/>
                </a:lnTo>
                <a:lnTo>
                  <a:pt x="308337" y="5133224"/>
                </a:lnTo>
                <a:lnTo>
                  <a:pt x="308338" y="5133219"/>
                </a:lnTo>
                <a:lnTo>
                  <a:pt x="321364" y="5087449"/>
                </a:lnTo>
                <a:lnTo>
                  <a:pt x="327270" y="5072375"/>
                </a:lnTo>
                <a:cubicBezTo>
                  <a:pt x="330949" y="5062299"/>
                  <a:pt x="333866" y="5052095"/>
                  <a:pt x="334485" y="5041521"/>
                </a:cubicBezTo>
                <a:cubicBezTo>
                  <a:pt x="335627" y="5022852"/>
                  <a:pt x="349725" y="5003801"/>
                  <a:pt x="360964" y="4987037"/>
                </a:cubicBezTo>
                <a:cubicBezTo>
                  <a:pt x="366751" y="4978392"/>
                  <a:pt x="372458" y="4970096"/>
                  <a:pt x="376969" y="4961455"/>
                </a:cubicBezTo>
                <a:lnTo>
                  <a:pt x="378247" y="4957452"/>
                </a:lnTo>
                <a:lnTo>
                  <a:pt x="381039" y="4952672"/>
                </a:lnTo>
                <a:lnTo>
                  <a:pt x="385799" y="4933804"/>
                </a:lnTo>
                <a:cubicBezTo>
                  <a:pt x="386468" y="4927121"/>
                  <a:pt x="386111" y="4919978"/>
                  <a:pt x="384396" y="4912167"/>
                </a:cubicBezTo>
                <a:lnTo>
                  <a:pt x="382691" y="4889274"/>
                </a:lnTo>
                <a:lnTo>
                  <a:pt x="390221" y="4863341"/>
                </a:lnTo>
                <a:lnTo>
                  <a:pt x="412401" y="4828916"/>
                </a:lnTo>
                <a:cubicBezTo>
                  <a:pt x="420784" y="4819963"/>
                  <a:pt x="425356" y="4810580"/>
                  <a:pt x="427237" y="4800483"/>
                </a:cubicBezTo>
                <a:lnTo>
                  <a:pt x="427237" y="4800482"/>
                </a:lnTo>
                <a:cubicBezTo>
                  <a:pt x="429119" y="4790385"/>
                  <a:pt x="428309" y="4779574"/>
                  <a:pt x="425928" y="4767763"/>
                </a:cubicBezTo>
                <a:cubicBezTo>
                  <a:pt x="420022" y="4738234"/>
                  <a:pt x="419640" y="4707563"/>
                  <a:pt x="416021" y="4677654"/>
                </a:cubicBezTo>
                <a:cubicBezTo>
                  <a:pt x="415259" y="4671175"/>
                  <a:pt x="412591" y="4662985"/>
                  <a:pt x="408019" y="4659173"/>
                </a:cubicBezTo>
                <a:cubicBezTo>
                  <a:pt x="351249" y="4612499"/>
                  <a:pt x="350677" y="4546775"/>
                  <a:pt x="348009" y="4482003"/>
                </a:cubicBezTo>
                <a:lnTo>
                  <a:pt x="347247" y="4363890"/>
                </a:lnTo>
                <a:lnTo>
                  <a:pt x="356201" y="4324645"/>
                </a:lnTo>
                <a:cubicBezTo>
                  <a:pt x="368204" y="4300070"/>
                  <a:pt x="383824" y="4277401"/>
                  <a:pt x="396017" y="4253014"/>
                </a:cubicBezTo>
                <a:cubicBezTo>
                  <a:pt x="400781" y="4243872"/>
                  <a:pt x="400971" y="4232060"/>
                  <a:pt x="401733" y="4221391"/>
                </a:cubicBezTo>
                <a:close/>
                <a:moveTo>
                  <a:pt x="332842" y="2836171"/>
                </a:moveTo>
                <a:lnTo>
                  <a:pt x="332842" y="2836172"/>
                </a:lnTo>
                <a:cubicBezTo>
                  <a:pt x="336914" y="2839982"/>
                  <a:pt x="340200" y="2844316"/>
                  <a:pt x="341533" y="2848793"/>
                </a:cubicBezTo>
                <a:lnTo>
                  <a:pt x="358166" y="2903545"/>
                </a:lnTo>
                <a:lnTo>
                  <a:pt x="366072" y="2947858"/>
                </a:lnTo>
                <a:lnTo>
                  <a:pt x="366072" y="2947862"/>
                </a:lnTo>
                <a:lnTo>
                  <a:pt x="362488" y="2982147"/>
                </a:lnTo>
                <a:cubicBezTo>
                  <a:pt x="354392" y="3014152"/>
                  <a:pt x="350582" y="3045776"/>
                  <a:pt x="350796" y="3077400"/>
                </a:cubicBezTo>
                <a:lnTo>
                  <a:pt x="350796" y="3077401"/>
                </a:lnTo>
                <a:cubicBezTo>
                  <a:pt x="351010" y="3109025"/>
                  <a:pt x="355249" y="3140649"/>
                  <a:pt x="363250" y="3172654"/>
                </a:cubicBezTo>
                <a:cubicBezTo>
                  <a:pt x="389159" y="3276480"/>
                  <a:pt x="416591" y="3380305"/>
                  <a:pt x="410877" y="3489467"/>
                </a:cubicBezTo>
                <a:cubicBezTo>
                  <a:pt x="409925" y="3507563"/>
                  <a:pt x="421546" y="3529090"/>
                  <a:pt x="432976" y="3544713"/>
                </a:cubicBezTo>
                <a:cubicBezTo>
                  <a:pt x="438406" y="3552190"/>
                  <a:pt x="442585" y="3557715"/>
                  <a:pt x="445520" y="3562320"/>
                </a:cubicBezTo>
                <a:lnTo>
                  <a:pt x="450598" y="3574407"/>
                </a:lnTo>
                <a:lnTo>
                  <a:pt x="448246" y="3587173"/>
                </a:lnTo>
                <a:cubicBezTo>
                  <a:pt x="446228" y="3592231"/>
                  <a:pt x="442978" y="3598434"/>
                  <a:pt x="438500" y="3606816"/>
                </a:cubicBezTo>
                <a:cubicBezTo>
                  <a:pt x="434118" y="3614818"/>
                  <a:pt x="431452" y="3624724"/>
                  <a:pt x="424974" y="3630631"/>
                </a:cubicBezTo>
                <a:cubicBezTo>
                  <a:pt x="408496" y="3645681"/>
                  <a:pt x="402257" y="3662493"/>
                  <a:pt x="400733" y="3680162"/>
                </a:cubicBezTo>
                <a:lnTo>
                  <a:pt x="400733" y="3680163"/>
                </a:lnTo>
                <a:lnTo>
                  <a:pt x="404781" y="3734837"/>
                </a:lnTo>
                <a:lnTo>
                  <a:pt x="404399" y="3754651"/>
                </a:lnTo>
                <a:cubicBezTo>
                  <a:pt x="398399" y="3767129"/>
                  <a:pt x="396447" y="3778654"/>
                  <a:pt x="398042" y="3789775"/>
                </a:cubicBezTo>
                <a:lnTo>
                  <a:pt x="398042" y="3789776"/>
                </a:lnTo>
                <a:cubicBezTo>
                  <a:pt x="399638" y="3800896"/>
                  <a:pt x="404781" y="3811613"/>
                  <a:pt x="412973" y="3822472"/>
                </a:cubicBezTo>
                <a:lnTo>
                  <a:pt x="427308" y="3852619"/>
                </a:lnTo>
                <a:lnTo>
                  <a:pt x="417926" y="3885336"/>
                </a:lnTo>
                <a:lnTo>
                  <a:pt x="417925" y="3885337"/>
                </a:lnTo>
                <a:cubicBezTo>
                  <a:pt x="398494" y="3910103"/>
                  <a:pt x="388302" y="3935726"/>
                  <a:pt x="386040" y="3962158"/>
                </a:cubicBezTo>
                <a:lnTo>
                  <a:pt x="386040" y="3962159"/>
                </a:lnTo>
                <a:lnTo>
                  <a:pt x="388431" y="4002409"/>
                </a:lnTo>
                <a:lnTo>
                  <a:pt x="401733" y="4043837"/>
                </a:lnTo>
                <a:lnTo>
                  <a:pt x="401733" y="4043839"/>
                </a:lnTo>
                <a:lnTo>
                  <a:pt x="416855" y="4103825"/>
                </a:lnTo>
                <a:lnTo>
                  <a:pt x="405544" y="4165381"/>
                </a:lnTo>
                <a:lnTo>
                  <a:pt x="405543" y="4165382"/>
                </a:lnTo>
                <a:cubicBezTo>
                  <a:pt x="402114" y="4173479"/>
                  <a:pt x="401543" y="4182766"/>
                  <a:pt x="401638" y="4192386"/>
                </a:cubicBezTo>
                <a:lnTo>
                  <a:pt x="401638" y="4192387"/>
                </a:lnTo>
                <a:lnTo>
                  <a:pt x="405543" y="4165383"/>
                </a:lnTo>
                <a:lnTo>
                  <a:pt x="405544" y="4165381"/>
                </a:lnTo>
                <a:lnTo>
                  <a:pt x="414887" y="4134255"/>
                </a:lnTo>
                <a:lnTo>
                  <a:pt x="416855" y="4103825"/>
                </a:lnTo>
                <a:lnTo>
                  <a:pt x="416855" y="4103824"/>
                </a:lnTo>
                <a:cubicBezTo>
                  <a:pt x="415879" y="4083701"/>
                  <a:pt x="410497" y="4063841"/>
                  <a:pt x="401733" y="4043838"/>
                </a:cubicBezTo>
                <a:lnTo>
                  <a:pt x="401733" y="4043837"/>
                </a:lnTo>
                <a:lnTo>
                  <a:pt x="386040" y="3962159"/>
                </a:lnTo>
                <a:lnTo>
                  <a:pt x="395544" y="3923124"/>
                </a:lnTo>
                <a:cubicBezTo>
                  <a:pt x="400804" y="3910318"/>
                  <a:pt x="408210" y="3897721"/>
                  <a:pt x="417925" y="3885338"/>
                </a:cubicBezTo>
                <a:lnTo>
                  <a:pt x="417926" y="3885336"/>
                </a:lnTo>
                <a:lnTo>
                  <a:pt x="426528" y="3868763"/>
                </a:lnTo>
                <a:lnTo>
                  <a:pt x="427308" y="3852619"/>
                </a:lnTo>
                <a:lnTo>
                  <a:pt x="427308" y="3852618"/>
                </a:lnTo>
                <a:cubicBezTo>
                  <a:pt x="425642" y="3842045"/>
                  <a:pt x="420022" y="3831901"/>
                  <a:pt x="412973" y="3822471"/>
                </a:cubicBezTo>
                <a:lnTo>
                  <a:pt x="398042" y="3789775"/>
                </a:lnTo>
                <a:lnTo>
                  <a:pt x="404399" y="3754652"/>
                </a:lnTo>
                <a:cubicBezTo>
                  <a:pt x="407067" y="3749125"/>
                  <a:pt x="405733" y="3741315"/>
                  <a:pt x="404781" y="3734837"/>
                </a:cubicBezTo>
                <a:lnTo>
                  <a:pt x="404781" y="3734836"/>
                </a:lnTo>
                <a:lnTo>
                  <a:pt x="400733" y="3680163"/>
                </a:lnTo>
                <a:lnTo>
                  <a:pt x="407246" y="3654415"/>
                </a:lnTo>
                <a:cubicBezTo>
                  <a:pt x="411056" y="3646122"/>
                  <a:pt x="416735" y="3638157"/>
                  <a:pt x="424974" y="3630632"/>
                </a:cubicBezTo>
                <a:cubicBezTo>
                  <a:pt x="431452" y="3624725"/>
                  <a:pt x="434118" y="3614819"/>
                  <a:pt x="438500" y="3606817"/>
                </a:cubicBezTo>
                <a:cubicBezTo>
                  <a:pt x="447455" y="3590053"/>
                  <a:pt x="451503" y="3582004"/>
                  <a:pt x="450598" y="3574408"/>
                </a:cubicBezTo>
                <a:lnTo>
                  <a:pt x="450598" y="3574407"/>
                </a:lnTo>
                <a:cubicBezTo>
                  <a:pt x="449693" y="3566810"/>
                  <a:pt x="443835" y="3559667"/>
                  <a:pt x="432976" y="3544712"/>
                </a:cubicBezTo>
                <a:cubicBezTo>
                  <a:pt x="421546" y="3529089"/>
                  <a:pt x="409925" y="3507562"/>
                  <a:pt x="410877" y="3489466"/>
                </a:cubicBezTo>
                <a:cubicBezTo>
                  <a:pt x="416591" y="3380304"/>
                  <a:pt x="389159" y="3276479"/>
                  <a:pt x="363250" y="3172653"/>
                </a:cubicBezTo>
                <a:lnTo>
                  <a:pt x="350796" y="3077401"/>
                </a:lnTo>
                <a:lnTo>
                  <a:pt x="362488" y="2982148"/>
                </a:lnTo>
                <a:cubicBezTo>
                  <a:pt x="365441" y="2970575"/>
                  <a:pt x="366442" y="2959156"/>
                  <a:pt x="366072" y="2947862"/>
                </a:cubicBezTo>
                <a:lnTo>
                  <a:pt x="366072" y="2947861"/>
                </a:lnTo>
                <a:lnTo>
                  <a:pt x="366072" y="2947858"/>
                </a:lnTo>
                <a:lnTo>
                  <a:pt x="361441" y="2914327"/>
                </a:lnTo>
                <a:lnTo>
                  <a:pt x="358166" y="2903545"/>
                </a:lnTo>
                <a:lnTo>
                  <a:pt x="357138" y="2897784"/>
                </a:lnTo>
                <a:cubicBezTo>
                  <a:pt x="352392" y="2881306"/>
                  <a:pt x="346534" y="2865009"/>
                  <a:pt x="341533" y="2848792"/>
                </a:cubicBezTo>
                <a:close/>
                <a:moveTo>
                  <a:pt x="296001" y="2745351"/>
                </a:moveTo>
                <a:lnTo>
                  <a:pt x="289670" y="2770757"/>
                </a:lnTo>
                <a:lnTo>
                  <a:pt x="290080" y="2778005"/>
                </a:lnTo>
                <a:lnTo>
                  <a:pt x="289301" y="2782304"/>
                </a:lnTo>
                <a:lnTo>
                  <a:pt x="290501" y="2785439"/>
                </a:lnTo>
                <a:lnTo>
                  <a:pt x="290929" y="2793022"/>
                </a:lnTo>
                <a:lnTo>
                  <a:pt x="300579" y="2811779"/>
                </a:lnTo>
                <a:lnTo>
                  <a:pt x="300582" y="2811786"/>
                </a:lnTo>
                <a:lnTo>
                  <a:pt x="300583" y="2811786"/>
                </a:lnTo>
                <a:lnTo>
                  <a:pt x="300579" y="2811779"/>
                </a:lnTo>
                <a:lnTo>
                  <a:pt x="290501" y="2785439"/>
                </a:lnTo>
                <a:lnTo>
                  <a:pt x="290080" y="2778005"/>
                </a:lnTo>
                <a:close/>
                <a:moveTo>
                  <a:pt x="817328" y="1508457"/>
                </a:moveTo>
                <a:lnTo>
                  <a:pt x="845421" y="1596212"/>
                </a:lnTo>
                <a:cubicBezTo>
                  <a:pt x="847898" y="1604977"/>
                  <a:pt x="846373" y="1615835"/>
                  <a:pt x="843517" y="1624979"/>
                </a:cubicBezTo>
                <a:cubicBezTo>
                  <a:pt x="833801" y="1656222"/>
                  <a:pt x="809415" y="1676035"/>
                  <a:pt x="786935" y="1697752"/>
                </a:cubicBezTo>
                <a:cubicBezTo>
                  <a:pt x="777029" y="1707278"/>
                  <a:pt x="769981" y="1720422"/>
                  <a:pt x="764267" y="1733187"/>
                </a:cubicBezTo>
                <a:cubicBezTo>
                  <a:pt x="749595" y="1766334"/>
                  <a:pt x="736452" y="1800245"/>
                  <a:pt x="722546" y="1833774"/>
                </a:cubicBezTo>
                <a:cubicBezTo>
                  <a:pt x="721212" y="1837012"/>
                  <a:pt x="717783" y="1839678"/>
                  <a:pt x="714925" y="1842157"/>
                </a:cubicBezTo>
                <a:cubicBezTo>
                  <a:pt x="684824" y="1866921"/>
                  <a:pt x="654535" y="1891496"/>
                  <a:pt x="624434" y="1916453"/>
                </a:cubicBezTo>
                <a:cubicBezTo>
                  <a:pt x="618720" y="1921215"/>
                  <a:pt x="614528" y="1928075"/>
                  <a:pt x="609004" y="1933218"/>
                </a:cubicBezTo>
                <a:cubicBezTo>
                  <a:pt x="601384" y="1940458"/>
                  <a:pt x="594143" y="1949602"/>
                  <a:pt x="584999" y="1953412"/>
                </a:cubicBezTo>
                <a:cubicBezTo>
                  <a:pt x="556234" y="1965223"/>
                  <a:pt x="543850" y="1987893"/>
                  <a:pt x="538516" y="2016468"/>
                </a:cubicBezTo>
                <a:cubicBezTo>
                  <a:pt x="533563" y="2042569"/>
                  <a:pt x="529371" y="2068668"/>
                  <a:pt x="523657" y="2094577"/>
                </a:cubicBezTo>
                <a:cubicBezTo>
                  <a:pt x="516799" y="2126200"/>
                  <a:pt x="509369" y="2157635"/>
                  <a:pt x="500986" y="2188878"/>
                </a:cubicBezTo>
                <a:cubicBezTo>
                  <a:pt x="497366" y="2202403"/>
                  <a:pt x="493176" y="2216691"/>
                  <a:pt x="485746" y="2228313"/>
                </a:cubicBezTo>
                <a:cubicBezTo>
                  <a:pt x="465171" y="2260889"/>
                  <a:pt x="451265" y="2295752"/>
                  <a:pt x="456789" y="2334043"/>
                </a:cubicBezTo>
                <a:cubicBezTo>
                  <a:pt x="461171" y="2364714"/>
                  <a:pt x="449931" y="2390433"/>
                  <a:pt x="432404" y="2409484"/>
                </a:cubicBezTo>
                <a:cubicBezTo>
                  <a:pt x="424451" y="2418153"/>
                  <a:pt x="418938" y="2426976"/>
                  <a:pt x="415304" y="2435912"/>
                </a:cubicBezTo>
                <a:lnTo>
                  <a:pt x="415304" y="2435912"/>
                </a:lnTo>
                <a:lnTo>
                  <a:pt x="415303" y="2435912"/>
                </a:lnTo>
                <a:lnTo>
                  <a:pt x="412309" y="2449831"/>
                </a:lnTo>
                <a:lnTo>
                  <a:pt x="409472" y="2463016"/>
                </a:lnTo>
                <a:lnTo>
                  <a:pt x="409472" y="2463017"/>
                </a:lnTo>
                <a:lnTo>
                  <a:pt x="411535" y="2490550"/>
                </a:lnTo>
                <a:lnTo>
                  <a:pt x="418115" y="2518262"/>
                </a:lnTo>
                <a:lnTo>
                  <a:pt x="418115" y="2518264"/>
                </a:lnTo>
                <a:lnTo>
                  <a:pt x="421759" y="2545006"/>
                </a:lnTo>
                <a:lnTo>
                  <a:pt x="417545" y="2571033"/>
                </a:lnTo>
                <a:cubicBezTo>
                  <a:pt x="405543" y="2612944"/>
                  <a:pt x="372966" y="2640949"/>
                  <a:pt x="344391" y="2668000"/>
                </a:cubicBezTo>
                <a:cubicBezTo>
                  <a:pt x="320006" y="2691053"/>
                  <a:pt x="306290" y="2716962"/>
                  <a:pt x="296001" y="2745347"/>
                </a:cubicBezTo>
                <a:lnTo>
                  <a:pt x="296001" y="2745348"/>
                </a:lnTo>
                <a:cubicBezTo>
                  <a:pt x="306290" y="2716963"/>
                  <a:pt x="320006" y="2691054"/>
                  <a:pt x="344391" y="2668001"/>
                </a:cubicBezTo>
                <a:cubicBezTo>
                  <a:pt x="372966" y="2640950"/>
                  <a:pt x="405543" y="2612945"/>
                  <a:pt x="417545" y="2571034"/>
                </a:cubicBezTo>
                <a:cubicBezTo>
                  <a:pt x="420117" y="2561985"/>
                  <a:pt x="421593" y="2553555"/>
                  <a:pt x="421760" y="2545006"/>
                </a:cubicBezTo>
                <a:lnTo>
                  <a:pt x="421759" y="2545006"/>
                </a:lnTo>
                <a:lnTo>
                  <a:pt x="421760" y="2545005"/>
                </a:lnTo>
                <a:cubicBezTo>
                  <a:pt x="421926" y="2536456"/>
                  <a:pt x="420783" y="2527789"/>
                  <a:pt x="418115" y="2518263"/>
                </a:cubicBezTo>
                <a:lnTo>
                  <a:pt x="418115" y="2518262"/>
                </a:lnTo>
                <a:lnTo>
                  <a:pt x="409472" y="2463017"/>
                </a:lnTo>
                <a:lnTo>
                  <a:pt x="412309" y="2449831"/>
                </a:lnTo>
                <a:lnTo>
                  <a:pt x="415304" y="2435912"/>
                </a:lnTo>
                <a:lnTo>
                  <a:pt x="432404" y="2409485"/>
                </a:lnTo>
                <a:cubicBezTo>
                  <a:pt x="449931" y="2390434"/>
                  <a:pt x="461171" y="2364715"/>
                  <a:pt x="456789" y="2334044"/>
                </a:cubicBezTo>
                <a:cubicBezTo>
                  <a:pt x="451265" y="2295753"/>
                  <a:pt x="465171" y="2260890"/>
                  <a:pt x="485746" y="2228314"/>
                </a:cubicBezTo>
                <a:cubicBezTo>
                  <a:pt x="493176" y="2216692"/>
                  <a:pt x="497366" y="2202404"/>
                  <a:pt x="500986" y="2188879"/>
                </a:cubicBezTo>
                <a:cubicBezTo>
                  <a:pt x="509369" y="2157636"/>
                  <a:pt x="516799" y="2126201"/>
                  <a:pt x="523657" y="2094578"/>
                </a:cubicBezTo>
                <a:cubicBezTo>
                  <a:pt x="529371" y="2068669"/>
                  <a:pt x="533563" y="2042570"/>
                  <a:pt x="538516" y="2016469"/>
                </a:cubicBezTo>
                <a:cubicBezTo>
                  <a:pt x="543850" y="1987894"/>
                  <a:pt x="556234" y="1965224"/>
                  <a:pt x="584999" y="1953413"/>
                </a:cubicBezTo>
                <a:cubicBezTo>
                  <a:pt x="594143" y="1949603"/>
                  <a:pt x="601384" y="1940459"/>
                  <a:pt x="609004" y="1933219"/>
                </a:cubicBezTo>
                <a:cubicBezTo>
                  <a:pt x="614528" y="1928076"/>
                  <a:pt x="618720" y="1921216"/>
                  <a:pt x="624434" y="1916454"/>
                </a:cubicBezTo>
                <a:cubicBezTo>
                  <a:pt x="654535" y="1891497"/>
                  <a:pt x="684824" y="1866922"/>
                  <a:pt x="714925" y="1842158"/>
                </a:cubicBezTo>
                <a:cubicBezTo>
                  <a:pt x="717783" y="1839679"/>
                  <a:pt x="721212" y="1837013"/>
                  <a:pt x="722546" y="1833775"/>
                </a:cubicBezTo>
                <a:cubicBezTo>
                  <a:pt x="736452" y="1800246"/>
                  <a:pt x="749596" y="1766335"/>
                  <a:pt x="764267" y="1733188"/>
                </a:cubicBezTo>
                <a:cubicBezTo>
                  <a:pt x="769981" y="1720423"/>
                  <a:pt x="777029" y="1707279"/>
                  <a:pt x="786936" y="1697753"/>
                </a:cubicBezTo>
                <a:cubicBezTo>
                  <a:pt x="809416" y="1676036"/>
                  <a:pt x="833801" y="1656223"/>
                  <a:pt x="843517" y="1624980"/>
                </a:cubicBezTo>
                <a:cubicBezTo>
                  <a:pt x="846374" y="1615836"/>
                  <a:pt x="847899" y="1604978"/>
                  <a:pt x="845422" y="1596213"/>
                </a:cubicBezTo>
                <a:close/>
                <a:moveTo>
                  <a:pt x="798723" y="1459072"/>
                </a:moveTo>
                <a:lnTo>
                  <a:pt x="807941" y="1481571"/>
                </a:lnTo>
                <a:lnTo>
                  <a:pt x="798724" y="1459073"/>
                </a:lnTo>
                <a:close/>
                <a:moveTo>
                  <a:pt x="779530" y="1268757"/>
                </a:moveTo>
                <a:lnTo>
                  <a:pt x="774363" y="1286068"/>
                </a:lnTo>
                <a:cubicBezTo>
                  <a:pt x="759789" y="1306929"/>
                  <a:pt x="753550" y="1328551"/>
                  <a:pt x="752025" y="1350626"/>
                </a:cubicBezTo>
                <a:lnTo>
                  <a:pt x="757620" y="1413839"/>
                </a:lnTo>
                <a:lnTo>
                  <a:pt x="752026" y="1350627"/>
                </a:lnTo>
                <a:cubicBezTo>
                  <a:pt x="753550" y="1328552"/>
                  <a:pt x="759790" y="1306929"/>
                  <a:pt x="774363" y="1286069"/>
                </a:cubicBezTo>
                <a:cubicBezTo>
                  <a:pt x="777506" y="1281688"/>
                  <a:pt x="779078" y="1275401"/>
                  <a:pt x="779530" y="1268757"/>
                </a:cubicBezTo>
                <a:close/>
                <a:moveTo>
                  <a:pt x="837801" y="773034"/>
                </a:moveTo>
                <a:lnTo>
                  <a:pt x="829801" y="854378"/>
                </a:lnTo>
                <a:cubicBezTo>
                  <a:pt x="827515" y="878955"/>
                  <a:pt x="826753" y="903721"/>
                  <a:pt x="798747" y="915342"/>
                </a:cubicBezTo>
                <a:cubicBezTo>
                  <a:pt x="794365" y="917058"/>
                  <a:pt x="791127" y="922772"/>
                  <a:pt x="788269" y="927154"/>
                </a:cubicBezTo>
                <a:cubicBezTo>
                  <a:pt x="744261" y="994784"/>
                  <a:pt x="745405" y="1030979"/>
                  <a:pt x="791889" y="1097086"/>
                </a:cubicBezTo>
                <a:cubicBezTo>
                  <a:pt x="796651" y="1103944"/>
                  <a:pt x="800081" y="1118612"/>
                  <a:pt x="796271" y="1123184"/>
                </a:cubicBezTo>
                <a:cubicBezTo>
                  <a:pt x="780459" y="1142616"/>
                  <a:pt x="773411" y="1162953"/>
                  <a:pt x="771553" y="1184028"/>
                </a:cubicBezTo>
                <a:cubicBezTo>
                  <a:pt x="773411" y="1162953"/>
                  <a:pt x="780460" y="1142617"/>
                  <a:pt x="796272" y="1123185"/>
                </a:cubicBezTo>
                <a:cubicBezTo>
                  <a:pt x="800082" y="1118613"/>
                  <a:pt x="796652" y="1103945"/>
                  <a:pt x="791890" y="1097087"/>
                </a:cubicBezTo>
                <a:cubicBezTo>
                  <a:pt x="745406" y="1030980"/>
                  <a:pt x="744262" y="994785"/>
                  <a:pt x="788270" y="927155"/>
                </a:cubicBezTo>
                <a:cubicBezTo>
                  <a:pt x="791128" y="922773"/>
                  <a:pt x="794366" y="917059"/>
                  <a:pt x="798748" y="915343"/>
                </a:cubicBezTo>
                <a:cubicBezTo>
                  <a:pt x="826753" y="903722"/>
                  <a:pt x="827515" y="878956"/>
                  <a:pt x="829801" y="854379"/>
                </a:cubicBezTo>
                <a:cubicBezTo>
                  <a:pt x="832277" y="827329"/>
                  <a:pt x="835515" y="800276"/>
                  <a:pt x="837801" y="773035"/>
                </a:cubicBezTo>
                <a:close/>
                <a:moveTo>
                  <a:pt x="782400" y="517850"/>
                </a:moveTo>
                <a:lnTo>
                  <a:pt x="791317" y="556046"/>
                </a:lnTo>
                <a:cubicBezTo>
                  <a:pt x="793413" y="564047"/>
                  <a:pt x="798937" y="572621"/>
                  <a:pt x="797795" y="580049"/>
                </a:cubicBezTo>
                <a:cubicBezTo>
                  <a:pt x="794461" y="601577"/>
                  <a:pt x="796890" y="622200"/>
                  <a:pt x="801176" y="642536"/>
                </a:cubicBezTo>
                <a:lnTo>
                  <a:pt x="813700" y="694927"/>
                </a:lnTo>
                <a:lnTo>
                  <a:pt x="801177" y="642537"/>
                </a:lnTo>
                <a:cubicBezTo>
                  <a:pt x="796891" y="622200"/>
                  <a:pt x="794462" y="601578"/>
                  <a:pt x="797796" y="580050"/>
                </a:cubicBezTo>
                <a:cubicBezTo>
                  <a:pt x="798938" y="572622"/>
                  <a:pt x="793414" y="564048"/>
                  <a:pt x="791318" y="556047"/>
                </a:cubicBezTo>
                <a:close/>
                <a:moveTo>
                  <a:pt x="783887" y="313532"/>
                </a:moveTo>
                <a:lnTo>
                  <a:pt x="786245" y="324057"/>
                </a:lnTo>
                <a:cubicBezTo>
                  <a:pt x="786031" y="328963"/>
                  <a:pt x="785126" y="334583"/>
                  <a:pt x="784459" y="338869"/>
                </a:cubicBezTo>
                <a:lnTo>
                  <a:pt x="784453" y="338902"/>
                </a:lnTo>
                <a:lnTo>
                  <a:pt x="778363" y="367327"/>
                </a:lnTo>
                <a:lnTo>
                  <a:pt x="774553" y="395639"/>
                </a:lnTo>
                <a:lnTo>
                  <a:pt x="784453" y="338902"/>
                </a:lnTo>
                <a:lnTo>
                  <a:pt x="784460" y="338870"/>
                </a:lnTo>
                <a:cubicBezTo>
                  <a:pt x="785794" y="330298"/>
                  <a:pt x="788080" y="316389"/>
                  <a:pt x="783888" y="313533"/>
                </a:cubicBezTo>
                <a:close/>
                <a:moveTo>
                  <a:pt x="761560" y="281567"/>
                </a:moveTo>
                <a:lnTo>
                  <a:pt x="766454" y="295414"/>
                </a:lnTo>
                <a:lnTo>
                  <a:pt x="766455" y="295414"/>
                </a:lnTo>
                <a:close/>
                <a:moveTo>
                  <a:pt x="774880" y="24485"/>
                </a:moveTo>
                <a:lnTo>
                  <a:pt x="777142" y="74128"/>
                </a:lnTo>
                <a:cubicBezTo>
                  <a:pt x="775758" y="100173"/>
                  <a:pt x="771253" y="125875"/>
                  <a:pt x="767023" y="151568"/>
                </a:cubicBezTo>
                <a:lnTo>
                  <a:pt x="766824" y="153387"/>
                </a:lnTo>
                <a:lnTo>
                  <a:pt x="763010" y="177270"/>
                </a:lnTo>
                <a:lnTo>
                  <a:pt x="758551" y="228943"/>
                </a:lnTo>
                <a:lnTo>
                  <a:pt x="766824" y="153387"/>
                </a:lnTo>
                <a:lnTo>
                  <a:pt x="771220" y="125860"/>
                </a:lnTo>
                <a:cubicBezTo>
                  <a:pt x="773910" y="108702"/>
                  <a:pt x="776220" y="91491"/>
                  <a:pt x="777143" y="74128"/>
                </a:cubicBezTo>
                <a:close/>
                <a:moveTo>
                  <a:pt x="313354" y="0"/>
                </a:moveTo>
                <a:lnTo>
                  <a:pt x="777461" y="0"/>
                </a:lnTo>
                <a:lnTo>
                  <a:pt x="774743" y="21485"/>
                </a:lnTo>
                <a:lnTo>
                  <a:pt x="777461" y="0"/>
                </a:lnTo>
                <a:lnTo>
                  <a:pt x="4523171" y="1"/>
                </a:lnTo>
                <a:lnTo>
                  <a:pt x="4523171" y="6858000"/>
                </a:lnTo>
                <a:lnTo>
                  <a:pt x="284400" y="6858000"/>
                </a:lnTo>
                <a:lnTo>
                  <a:pt x="112147" y="6858000"/>
                </a:lnTo>
                <a:lnTo>
                  <a:pt x="102447" y="6815515"/>
                </a:lnTo>
                <a:cubicBezTo>
                  <a:pt x="96923" y="6793034"/>
                  <a:pt x="87016" y="6771318"/>
                  <a:pt x="83396" y="6748457"/>
                </a:cubicBezTo>
                <a:cubicBezTo>
                  <a:pt x="74824" y="6694163"/>
                  <a:pt x="68728" y="6639487"/>
                  <a:pt x="61870" y="6584811"/>
                </a:cubicBezTo>
                <a:cubicBezTo>
                  <a:pt x="54821" y="6528423"/>
                  <a:pt x="47391" y="6472224"/>
                  <a:pt x="41105" y="6415832"/>
                </a:cubicBezTo>
                <a:cubicBezTo>
                  <a:pt x="37865" y="6384971"/>
                  <a:pt x="37295" y="6353918"/>
                  <a:pt x="34247" y="6323057"/>
                </a:cubicBezTo>
                <a:cubicBezTo>
                  <a:pt x="31579" y="6296004"/>
                  <a:pt x="26626" y="6269143"/>
                  <a:pt x="23386" y="6242092"/>
                </a:cubicBezTo>
                <a:cubicBezTo>
                  <a:pt x="20720" y="6218659"/>
                  <a:pt x="19196" y="6195036"/>
                  <a:pt x="16528" y="6171604"/>
                </a:cubicBezTo>
                <a:cubicBezTo>
                  <a:pt x="12148" y="6134074"/>
                  <a:pt x="7194" y="6096735"/>
                  <a:pt x="2622" y="6059396"/>
                </a:cubicBezTo>
                <a:lnTo>
                  <a:pt x="0" y="6041768"/>
                </a:lnTo>
                <a:lnTo>
                  <a:pt x="0" y="6000936"/>
                </a:lnTo>
                <a:lnTo>
                  <a:pt x="3670" y="5957594"/>
                </a:lnTo>
                <a:lnTo>
                  <a:pt x="0" y="5912510"/>
                </a:lnTo>
                <a:lnTo>
                  <a:pt x="0" y="5886400"/>
                </a:lnTo>
                <a:lnTo>
                  <a:pt x="1098" y="5864317"/>
                </a:lnTo>
                <a:cubicBezTo>
                  <a:pt x="7576" y="5839360"/>
                  <a:pt x="16720" y="5815168"/>
                  <a:pt x="24720" y="5790591"/>
                </a:cubicBezTo>
                <a:cubicBezTo>
                  <a:pt x="25672" y="5787923"/>
                  <a:pt x="25864" y="5784685"/>
                  <a:pt x="26434" y="5781829"/>
                </a:cubicBezTo>
                <a:cubicBezTo>
                  <a:pt x="29675" y="5765634"/>
                  <a:pt x="32913" y="5749633"/>
                  <a:pt x="35771" y="5733439"/>
                </a:cubicBezTo>
                <a:cubicBezTo>
                  <a:pt x="37295" y="5724677"/>
                  <a:pt x="37485" y="5715722"/>
                  <a:pt x="38819" y="5706958"/>
                </a:cubicBezTo>
                <a:cubicBezTo>
                  <a:pt x="44153" y="5673049"/>
                  <a:pt x="35199" y="5635710"/>
                  <a:pt x="58250" y="5606371"/>
                </a:cubicBezTo>
                <a:cubicBezTo>
                  <a:pt x="73110" y="5587320"/>
                  <a:pt x="69680" y="5568841"/>
                  <a:pt x="67394" y="5548459"/>
                </a:cubicBezTo>
                <a:cubicBezTo>
                  <a:pt x="65680" y="5533026"/>
                  <a:pt x="66252" y="5517214"/>
                  <a:pt x="66060" y="5501593"/>
                </a:cubicBezTo>
                <a:cubicBezTo>
                  <a:pt x="65490" y="5474160"/>
                  <a:pt x="65298" y="5446727"/>
                  <a:pt x="64346" y="5419294"/>
                </a:cubicBezTo>
                <a:cubicBezTo>
                  <a:pt x="63966" y="5410530"/>
                  <a:pt x="59202" y="5401578"/>
                  <a:pt x="59964" y="5393004"/>
                </a:cubicBezTo>
                <a:cubicBezTo>
                  <a:pt x="63584" y="5353378"/>
                  <a:pt x="69300" y="5313753"/>
                  <a:pt x="72538" y="5274128"/>
                </a:cubicBezTo>
                <a:cubicBezTo>
                  <a:pt x="74442" y="5251649"/>
                  <a:pt x="70824" y="5228596"/>
                  <a:pt x="73490" y="5206307"/>
                </a:cubicBezTo>
                <a:cubicBezTo>
                  <a:pt x="76538" y="5180590"/>
                  <a:pt x="84348" y="5155444"/>
                  <a:pt x="89113" y="5129915"/>
                </a:cubicBezTo>
                <a:cubicBezTo>
                  <a:pt x="90445" y="5122866"/>
                  <a:pt x="88731" y="5115056"/>
                  <a:pt x="88351" y="5107626"/>
                </a:cubicBezTo>
                <a:cubicBezTo>
                  <a:pt x="87968" y="5099244"/>
                  <a:pt x="87206" y="5091051"/>
                  <a:pt x="87016" y="5082669"/>
                </a:cubicBezTo>
                <a:cubicBezTo>
                  <a:pt x="86634" y="5057140"/>
                  <a:pt x="87206" y="5031613"/>
                  <a:pt x="85872" y="5006085"/>
                </a:cubicBezTo>
                <a:cubicBezTo>
                  <a:pt x="85110" y="4990464"/>
                  <a:pt x="77300" y="4974081"/>
                  <a:pt x="80158" y="4959601"/>
                </a:cubicBezTo>
                <a:cubicBezTo>
                  <a:pt x="85682" y="4930074"/>
                  <a:pt x="73300" y="4900545"/>
                  <a:pt x="83586" y="4871018"/>
                </a:cubicBezTo>
                <a:cubicBezTo>
                  <a:pt x="86634" y="4861872"/>
                  <a:pt x="79014" y="4849299"/>
                  <a:pt x="78634" y="4838249"/>
                </a:cubicBezTo>
                <a:cubicBezTo>
                  <a:pt x="77682" y="4810626"/>
                  <a:pt x="77872" y="4783003"/>
                  <a:pt x="78062" y="4755380"/>
                </a:cubicBezTo>
                <a:cubicBezTo>
                  <a:pt x="78252" y="4730613"/>
                  <a:pt x="75586" y="4704894"/>
                  <a:pt x="80920" y="4681082"/>
                </a:cubicBezTo>
                <a:cubicBezTo>
                  <a:pt x="86634" y="4656125"/>
                  <a:pt x="85872" y="4633646"/>
                  <a:pt x="79396" y="4609451"/>
                </a:cubicBezTo>
                <a:cubicBezTo>
                  <a:pt x="75014" y="4592877"/>
                  <a:pt x="74442" y="4575350"/>
                  <a:pt x="73110" y="4558206"/>
                </a:cubicBezTo>
                <a:cubicBezTo>
                  <a:pt x="71586" y="4539727"/>
                  <a:pt x="75586" y="4519342"/>
                  <a:pt x="69300" y="4502578"/>
                </a:cubicBezTo>
                <a:cubicBezTo>
                  <a:pt x="50629" y="4452664"/>
                  <a:pt x="46629" y="4401418"/>
                  <a:pt x="46629" y="4349221"/>
                </a:cubicBezTo>
                <a:cubicBezTo>
                  <a:pt x="46629" y="4339694"/>
                  <a:pt x="49295" y="4329978"/>
                  <a:pt x="52153" y="4320836"/>
                </a:cubicBezTo>
                <a:cubicBezTo>
                  <a:pt x="69300" y="4267492"/>
                  <a:pt x="67776" y="4213960"/>
                  <a:pt x="57297" y="4159666"/>
                </a:cubicBezTo>
                <a:cubicBezTo>
                  <a:pt x="55011" y="4148426"/>
                  <a:pt x="54629" y="4135853"/>
                  <a:pt x="56915" y="4124613"/>
                </a:cubicBezTo>
                <a:cubicBezTo>
                  <a:pt x="63584" y="4092988"/>
                  <a:pt x="74634" y="4062317"/>
                  <a:pt x="79396" y="4030502"/>
                </a:cubicBezTo>
                <a:cubicBezTo>
                  <a:pt x="87206" y="3977924"/>
                  <a:pt x="60918" y="3932393"/>
                  <a:pt x="43771" y="3885337"/>
                </a:cubicBezTo>
                <a:cubicBezTo>
                  <a:pt x="31627" y="3851760"/>
                  <a:pt x="8016" y="3821934"/>
                  <a:pt x="426" y="3786776"/>
                </a:cubicBezTo>
                <a:lnTo>
                  <a:pt x="0" y="3773896"/>
                </a:lnTo>
                <a:lnTo>
                  <a:pt x="0" y="3393881"/>
                </a:lnTo>
                <a:lnTo>
                  <a:pt x="11838" y="3359515"/>
                </a:lnTo>
                <a:cubicBezTo>
                  <a:pt x="14434" y="3346204"/>
                  <a:pt x="14910" y="3332773"/>
                  <a:pt x="12910" y="3318770"/>
                </a:cubicBezTo>
                <a:cubicBezTo>
                  <a:pt x="12243" y="3314103"/>
                  <a:pt x="9909" y="3308769"/>
                  <a:pt x="6718" y="3304078"/>
                </a:cubicBezTo>
                <a:lnTo>
                  <a:pt x="0" y="3297656"/>
                </a:lnTo>
                <a:lnTo>
                  <a:pt x="0" y="3207866"/>
                </a:lnTo>
                <a:lnTo>
                  <a:pt x="15553" y="3186770"/>
                </a:lnTo>
                <a:cubicBezTo>
                  <a:pt x="28483" y="3162328"/>
                  <a:pt x="30484" y="3134646"/>
                  <a:pt x="36341" y="3107499"/>
                </a:cubicBezTo>
                <a:cubicBezTo>
                  <a:pt x="41105" y="3085402"/>
                  <a:pt x="41295" y="3064826"/>
                  <a:pt x="38057" y="3042727"/>
                </a:cubicBezTo>
                <a:cubicBezTo>
                  <a:pt x="30817" y="2994721"/>
                  <a:pt x="41105" y="2948046"/>
                  <a:pt x="54249" y="2901942"/>
                </a:cubicBezTo>
                <a:cubicBezTo>
                  <a:pt x="63012" y="2871461"/>
                  <a:pt x="68346" y="2840218"/>
                  <a:pt x="77300" y="2809929"/>
                </a:cubicBezTo>
                <a:cubicBezTo>
                  <a:pt x="84158" y="2787258"/>
                  <a:pt x="92351" y="2764589"/>
                  <a:pt x="103399" y="2743825"/>
                </a:cubicBezTo>
                <a:cubicBezTo>
                  <a:pt x="119594" y="2713722"/>
                  <a:pt x="143978" y="2687435"/>
                  <a:pt x="137500" y="2649142"/>
                </a:cubicBezTo>
                <a:cubicBezTo>
                  <a:pt x="131786" y="2615420"/>
                  <a:pt x="143786" y="2584941"/>
                  <a:pt x="155217" y="2554078"/>
                </a:cubicBezTo>
                <a:cubicBezTo>
                  <a:pt x="163599" y="2531408"/>
                  <a:pt x="172173" y="2508741"/>
                  <a:pt x="177507" y="2485306"/>
                </a:cubicBezTo>
                <a:cubicBezTo>
                  <a:pt x="183794" y="2457491"/>
                  <a:pt x="181126" y="2426058"/>
                  <a:pt x="192748" y="2401291"/>
                </a:cubicBezTo>
                <a:cubicBezTo>
                  <a:pt x="204940" y="2375382"/>
                  <a:pt x="196748" y="2353858"/>
                  <a:pt x="193318" y="2330805"/>
                </a:cubicBezTo>
                <a:cubicBezTo>
                  <a:pt x="187984" y="2294038"/>
                  <a:pt x="178077" y="2257458"/>
                  <a:pt x="190652" y="2220311"/>
                </a:cubicBezTo>
                <a:cubicBezTo>
                  <a:pt x="205892" y="2175162"/>
                  <a:pt x="222275" y="2130392"/>
                  <a:pt x="236753" y="2085053"/>
                </a:cubicBezTo>
                <a:cubicBezTo>
                  <a:pt x="242280" y="2067524"/>
                  <a:pt x="244566" y="2048667"/>
                  <a:pt x="247042" y="2030377"/>
                </a:cubicBezTo>
                <a:cubicBezTo>
                  <a:pt x="249138" y="2013042"/>
                  <a:pt x="243804" y="1992278"/>
                  <a:pt x="251804" y="1978939"/>
                </a:cubicBezTo>
                <a:cubicBezTo>
                  <a:pt x="272379" y="1944648"/>
                  <a:pt x="282475" y="1909407"/>
                  <a:pt x="282475" y="1869779"/>
                </a:cubicBezTo>
                <a:cubicBezTo>
                  <a:pt x="282475" y="1854919"/>
                  <a:pt x="291049" y="1840440"/>
                  <a:pt x="292573" y="1825392"/>
                </a:cubicBezTo>
                <a:cubicBezTo>
                  <a:pt x="294477" y="1804815"/>
                  <a:pt x="299622" y="1781193"/>
                  <a:pt x="292381" y="1763286"/>
                </a:cubicBezTo>
                <a:cubicBezTo>
                  <a:pt x="275237" y="1721184"/>
                  <a:pt x="289525" y="1687085"/>
                  <a:pt x="306480" y="1650316"/>
                </a:cubicBezTo>
                <a:cubicBezTo>
                  <a:pt x="323244" y="1614119"/>
                  <a:pt x="336579" y="1576018"/>
                  <a:pt x="347629" y="1537536"/>
                </a:cubicBezTo>
                <a:cubicBezTo>
                  <a:pt x="351629" y="1523058"/>
                  <a:pt x="344961" y="1505723"/>
                  <a:pt x="343629" y="1489719"/>
                </a:cubicBezTo>
                <a:cubicBezTo>
                  <a:pt x="343247" y="1484003"/>
                  <a:pt x="342675" y="1477716"/>
                  <a:pt x="344581" y="1472574"/>
                </a:cubicBezTo>
                <a:cubicBezTo>
                  <a:pt x="362870" y="1422853"/>
                  <a:pt x="376776" y="1372367"/>
                  <a:pt x="367252" y="1318455"/>
                </a:cubicBezTo>
                <a:cubicBezTo>
                  <a:pt x="366298" y="1313503"/>
                  <a:pt x="368394" y="1307977"/>
                  <a:pt x="369728" y="1303023"/>
                </a:cubicBezTo>
                <a:cubicBezTo>
                  <a:pt x="376586" y="1278828"/>
                  <a:pt x="387444" y="1255205"/>
                  <a:pt x="389921" y="1230632"/>
                </a:cubicBezTo>
                <a:cubicBezTo>
                  <a:pt x="396017" y="1170050"/>
                  <a:pt x="398495" y="1109090"/>
                  <a:pt x="402495" y="1048124"/>
                </a:cubicBezTo>
                <a:cubicBezTo>
                  <a:pt x="402685" y="1044314"/>
                  <a:pt x="402685" y="1040314"/>
                  <a:pt x="404019" y="1036886"/>
                </a:cubicBezTo>
                <a:cubicBezTo>
                  <a:pt x="412211" y="1014405"/>
                  <a:pt x="409543" y="994784"/>
                  <a:pt x="393923" y="975732"/>
                </a:cubicBezTo>
                <a:cubicBezTo>
                  <a:pt x="387064" y="967349"/>
                  <a:pt x="383444" y="955919"/>
                  <a:pt x="379634" y="945443"/>
                </a:cubicBezTo>
                <a:cubicBezTo>
                  <a:pt x="373918" y="930010"/>
                  <a:pt x="368394" y="914199"/>
                  <a:pt x="364774" y="898197"/>
                </a:cubicBezTo>
                <a:cubicBezTo>
                  <a:pt x="361346" y="882383"/>
                  <a:pt x="356583" y="865429"/>
                  <a:pt x="359250" y="850188"/>
                </a:cubicBezTo>
                <a:cubicBezTo>
                  <a:pt x="364012" y="822755"/>
                  <a:pt x="374680" y="796654"/>
                  <a:pt x="381730" y="769604"/>
                </a:cubicBezTo>
                <a:cubicBezTo>
                  <a:pt x="384206" y="760269"/>
                  <a:pt x="383824" y="749981"/>
                  <a:pt x="384016" y="740267"/>
                </a:cubicBezTo>
                <a:cubicBezTo>
                  <a:pt x="384586" y="717976"/>
                  <a:pt x="379062" y="695115"/>
                  <a:pt x="394875" y="674922"/>
                </a:cubicBezTo>
                <a:cubicBezTo>
                  <a:pt x="409733" y="656254"/>
                  <a:pt x="405353" y="637391"/>
                  <a:pt x="394113" y="617771"/>
                </a:cubicBezTo>
                <a:cubicBezTo>
                  <a:pt x="386110" y="603672"/>
                  <a:pt x="379824" y="587671"/>
                  <a:pt x="376776" y="571859"/>
                </a:cubicBezTo>
                <a:cubicBezTo>
                  <a:pt x="372586" y="550140"/>
                  <a:pt x="370870" y="528614"/>
                  <a:pt x="373348" y="505181"/>
                </a:cubicBezTo>
                <a:cubicBezTo>
                  <a:pt x="375062" y="488606"/>
                  <a:pt x="375824" y="475080"/>
                  <a:pt x="385920" y="462125"/>
                </a:cubicBezTo>
                <a:cubicBezTo>
                  <a:pt x="387444" y="460031"/>
                  <a:pt x="387826" y="456221"/>
                  <a:pt x="387634" y="453363"/>
                </a:cubicBezTo>
                <a:cubicBezTo>
                  <a:pt x="384396" y="415834"/>
                  <a:pt x="386110" y="378685"/>
                  <a:pt x="388399" y="340773"/>
                </a:cubicBezTo>
                <a:cubicBezTo>
                  <a:pt x="391445" y="292578"/>
                  <a:pt x="382492" y="241900"/>
                  <a:pt x="350487" y="200181"/>
                </a:cubicBezTo>
                <a:cubicBezTo>
                  <a:pt x="345723" y="194084"/>
                  <a:pt x="343629" y="184940"/>
                  <a:pt x="342485" y="176938"/>
                </a:cubicBezTo>
                <a:cubicBezTo>
                  <a:pt x="337533" y="139218"/>
                  <a:pt x="334103" y="101307"/>
                  <a:pt x="328579" y="63586"/>
                </a:cubicBezTo>
                <a:cubicBezTo>
                  <a:pt x="325530" y="43011"/>
                  <a:pt x="322862" y="21485"/>
                  <a:pt x="314480" y="2816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64DEED3-BC52-4F15-8426-D33275CB0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15000" y="-1"/>
            <a:ext cx="656037" cy="6858001"/>
            <a:chOff x="7620000" y="-1"/>
            <a:chExt cx="874716" cy="685800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37D94AD-9CD7-4F7F-B13A-399B37840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6D3FDC-6FDD-4615-B246-1FC651E95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0F8FB86-3C79-A0BA-86D5-031B2BD4E5D1}"/>
              </a:ext>
            </a:extLst>
          </p:cNvPr>
          <p:cNvSpPr txBox="1"/>
          <p:nvPr/>
        </p:nvSpPr>
        <p:spPr>
          <a:xfrm>
            <a:off x="5751621" y="6858000"/>
            <a:ext cx="33923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www.flickr.com/photos/gbaku/763331239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sa/3.0/"/>
              </a:rPr>
              <a:t>CC BY-SA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60624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E266D-F37B-2222-621F-3855052F5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Data collection and Storage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F8319E-D717-5D76-92DB-7A5CF9F3757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5755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22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House Price Prediction </vt:lpstr>
      <vt:lpstr>Quicker Property Listing Dataset </vt:lpstr>
      <vt:lpstr>Data Collection and Semi-Structured Data Storage</vt:lpstr>
      <vt:lpstr>Data Manipulation</vt:lpstr>
      <vt:lpstr>Streamlit Application</vt:lpstr>
      <vt:lpstr>Data Preprocessing and Modelling</vt:lpstr>
      <vt:lpstr>Results</vt:lpstr>
      <vt:lpstr>King County Housing Dataset</vt:lpstr>
      <vt:lpstr>Data collection and Storage</vt:lpstr>
      <vt:lpstr>Data Manipulation</vt:lpstr>
      <vt:lpstr>Data Visualization</vt:lpstr>
      <vt:lpstr>Data Preprocessing and Modelling</vt:lpstr>
      <vt:lpstr>Streamlit Application</vt:lpstr>
      <vt:lpstr>Results</vt:lpstr>
      <vt:lpstr>Melbourne Housing Data</vt:lpstr>
      <vt:lpstr>Data collection and storage</vt:lpstr>
      <vt:lpstr>Data Analysis</vt:lpstr>
      <vt:lpstr>Data Visualization</vt:lpstr>
      <vt:lpstr>Streamlit Application</vt:lpstr>
      <vt:lpstr>Results</vt:lpstr>
      <vt:lpstr>Conclusion</vt:lpstr>
      <vt:lpstr>  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revision>1</cp:revision>
  <dcterms:created xsi:type="dcterms:W3CDTF">2013-01-27T09:14:16Z</dcterms:created>
  <dcterms:modified xsi:type="dcterms:W3CDTF">2025-01-05T14:35:19Z</dcterms:modified>
  <cp:category/>
</cp:coreProperties>
</file>